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68" r:id="rId3"/>
    <p:sldId id="257" r:id="rId4"/>
    <p:sldId id="258" r:id="rId5"/>
    <p:sldId id="260" r:id="rId6"/>
    <p:sldId id="262" r:id="rId7"/>
    <p:sldId id="263" r:id="rId8"/>
    <p:sldId id="264" r:id="rId9"/>
    <p:sldId id="265" r:id="rId10"/>
    <p:sldId id="266" r:id="rId11"/>
    <p:sldId id="256" r:id="rId12"/>
  </p:sldIdLst>
  <p:sldSz cx="11704638" cy="6218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8" d="100"/>
          <a:sy n="68" d="100"/>
        </p:scale>
        <p:origin x="48" y="1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080" y="1017661"/>
            <a:ext cx="8778479" cy="2164868"/>
          </a:xfrm>
        </p:spPr>
        <p:txBody>
          <a:bodyPr anchor="b"/>
          <a:lstStyle>
            <a:lvl1pPr algn="ctr">
              <a:defRPr sz="5440"/>
            </a:lvl1pPr>
          </a:lstStyle>
          <a:p>
            <a:r>
              <a:rPr lang="en-US"/>
              <a:t>Click to edit Master title style</a:t>
            </a:r>
            <a:endParaRPr lang="en-US" dirty="0"/>
          </a:p>
        </p:txBody>
      </p:sp>
      <p:sp>
        <p:nvSpPr>
          <p:cNvPr id="3" name="Subtitle 2"/>
          <p:cNvSpPr>
            <a:spLocks noGrp="1"/>
          </p:cNvSpPr>
          <p:nvPr>
            <p:ph type="subTitle" idx="1"/>
          </p:nvPr>
        </p:nvSpPr>
        <p:spPr>
          <a:xfrm>
            <a:off x="1463080" y="3266015"/>
            <a:ext cx="8778479" cy="1501301"/>
          </a:xfrm>
        </p:spPr>
        <p:txBody>
          <a:bodyPr/>
          <a:lstStyle>
            <a:lvl1pPr marL="0" indent="0" algn="ctr">
              <a:buNone/>
              <a:defRPr sz="2176"/>
            </a:lvl1pPr>
            <a:lvl2pPr marL="414543" indent="0" algn="ctr">
              <a:buNone/>
              <a:defRPr sz="1813"/>
            </a:lvl2pPr>
            <a:lvl3pPr marL="829086" indent="0" algn="ctr">
              <a:buNone/>
              <a:defRPr sz="1632"/>
            </a:lvl3pPr>
            <a:lvl4pPr marL="1243630" indent="0" algn="ctr">
              <a:buNone/>
              <a:defRPr sz="1451"/>
            </a:lvl4pPr>
            <a:lvl5pPr marL="1658173" indent="0" algn="ctr">
              <a:buNone/>
              <a:defRPr sz="1451"/>
            </a:lvl5pPr>
            <a:lvl6pPr marL="2072716" indent="0" algn="ctr">
              <a:buNone/>
              <a:defRPr sz="1451"/>
            </a:lvl6pPr>
            <a:lvl7pPr marL="2487259" indent="0" algn="ctr">
              <a:buNone/>
              <a:defRPr sz="1451"/>
            </a:lvl7pPr>
            <a:lvl8pPr marL="2901803" indent="0" algn="ctr">
              <a:buNone/>
              <a:defRPr sz="1451"/>
            </a:lvl8pPr>
            <a:lvl9pPr marL="3316346" indent="0" algn="ctr">
              <a:buNone/>
              <a:defRPr sz="145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A3B57-ADB0-478B-847B-D6DF07BBAB49}"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190205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A3B57-ADB0-478B-847B-D6DF07BBAB49}"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83741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6131" y="331064"/>
            <a:ext cx="2523813" cy="52696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694" y="331064"/>
            <a:ext cx="7425130" cy="52696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A3B57-ADB0-478B-847B-D6DF07BBAB49}"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167384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1017661"/>
            <a:ext cx="9948942" cy="2164868"/>
          </a:xfrm>
        </p:spPr>
        <p:txBody>
          <a:bodyPr anchor="b"/>
          <a:lstStyle>
            <a:lvl1pPr algn="ctr">
              <a:defRPr sz="5440"/>
            </a:lvl1pPr>
          </a:lstStyle>
          <a:p>
            <a:r>
              <a:rPr lang="en-US"/>
              <a:t>Click to edit Master title style</a:t>
            </a:r>
            <a:endParaRPr lang="en-US" dirty="0"/>
          </a:p>
        </p:txBody>
      </p:sp>
      <p:sp>
        <p:nvSpPr>
          <p:cNvPr id="3" name="Subtitle 2"/>
          <p:cNvSpPr>
            <a:spLocks noGrp="1"/>
          </p:cNvSpPr>
          <p:nvPr>
            <p:ph type="subTitle" idx="1"/>
          </p:nvPr>
        </p:nvSpPr>
        <p:spPr>
          <a:xfrm>
            <a:off x="1463080" y="3266015"/>
            <a:ext cx="8778479" cy="1501301"/>
          </a:xfrm>
        </p:spPr>
        <p:txBody>
          <a:bodyPr/>
          <a:lstStyle>
            <a:lvl1pPr marL="0" indent="0" algn="ctr">
              <a:buNone/>
              <a:defRPr sz="2176"/>
            </a:lvl1pPr>
            <a:lvl2pPr marL="414543" indent="0" algn="ctr">
              <a:buNone/>
              <a:defRPr sz="1813"/>
            </a:lvl2pPr>
            <a:lvl3pPr marL="829086" indent="0" algn="ctr">
              <a:buNone/>
              <a:defRPr sz="1632"/>
            </a:lvl3pPr>
            <a:lvl4pPr marL="1243630" indent="0" algn="ctr">
              <a:buNone/>
              <a:defRPr sz="1451"/>
            </a:lvl4pPr>
            <a:lvl5pPr marL="1658173" indent="0" algn="ctr">
              <a:buNone/>
              <a:defRPr sz="1451"/>
            </a:lvl5pPr>
            <a:lvl6pPr marL="2072716" indent="0" algn="ctr">
              <a:buNone/>
              <a:defRPr sz="1451"/>
            </a:lvl6pPr>
            <a:lvl7pPr marL="2487259" indent="0" algn="ctr">
              <a:buNone/>
              <a:defRPr sz="1451"/>
            </a:lvl7pPr>
            <a:lvl8pPr marL="2901803" indent="0" algn="ctr">
              <a:buNone/>
              <a:defRPr sz="1451"/>
            </a:lvl8pPr>
            <a:lvl9pPr marL="3316346" indent="0" algn="ctr">
              <a:buNone/>
              <a:defRPr sz="145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B8AD67-1373-4278-A2D5-0290ED52FFA8}"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95961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8AD67-1373-4278-A2D5-0290ED52FFA8}"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109530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8598" y="1550243"/>
            <a:ext cx="10095250" cy="2586614"/>
          </a:xfrm>
        </p:spPr>
        <p:txBody>
          <a:bodyPr anchor="b"/>
          <a:lstStyle>
            <a:lvl1pPr>
              <a:defRPr sz="5440"/>
            </a:lvl1pPr>
          </a:lstStyle>
          <a:p>
            <a:r>
              <a:rPr lang="en-US"/>
              <a:t>Click to edit Master title style</a:t>
            </a:r>
            <a:endParaRPr lang="en-US" dirty="0"/>
          </a:p>
        </p:txBody>
      </p:sp>
      <p:sp>
        <p:nvSpPr>
          <p:cNvPr id="3" name="Text Placeholder 2"/>
          <p:cNvSpPr>
            <a:spLocks noGrp="1"/>
          </p:cNvSpPr>
          <p:nvPr>
            <p:ph type="body" idx="1"/>
          </p:nvPr>
        </p:nvSpPr>
        <p:spPr>
          <a:xfrm>
            <a:off x="798598" y="4161327"/>
            <a:ext cx="10095250" cy="1360239"/>
          </a:xfrm>
        </p:spPr>
        <p:txBody>
          <a:bodyPr/>
          <a:lstStyle>
            <a:lvl1pPr marL="0" indent="0">
              <a:buNone/>
              <a:defRPr sz="2176">
                <a:solidFill>
                  <a:schemeClr val="tx1"/>
                </a:solidFill>
              </a:defRPr>
            </a:lvl1pPr>
            <a:lvl2pPr marL="414543" indent="0">
              <a:buNone/>
              <a:defRPr sz="1813">
                <a:solidFill>
                  <a:schemeClr val="tx1">
                    <a:tint val="75000"/>
                  </a:schemeClr>
                </a:solidFill>
              </a:defRPr>
            </a:lvl2pPr>
            <a:lvl3pPr marL="829086" indent="0">
              <a:buNone/>
              <a:defRPr sz="1632">
                <a:solidFill>
                  <a:schemeClr val="tx1">
                    <a:tint val="75000"/>
                  </a:schemeClr>
                </a:solidFill>
              </a:defRPr>
            </a:lvl3pPr>
            <a:lvl4pPr marL="1243630" indent="0">
              <a:buNone/>
              <a:defRPr sz="1451">
                <a:solidFill>
                  <a:schemeClr val="tx1">
                    <a:tint val="75000"/>
                  </a:schemeClr>
                </a:solidFill>
              </a:defRPr>
            </a:lvl4pPr>
            <a:lvl5pPr marL="1658173" indent="0">
              <a:buNone/>
              <a:defRPr sz="1451">
                <a:solidFill>
                  <a:schemeClr val="tx1">
                    <a:tint val="75000"/>
                  </a:schemeClr>
                </a:solidFill>
              </a:defRPr>
            </a:lvl5pPr>
            <a:lvl6pPr marL="2072716" indent="0">
              <a:buNone/>
              <a:defRPr sz="1451">
                <a:solidFill>
                  <a:schemeClr val="tx1">
                    <a:tint val="75000"/>
                  </a:schemeClr>
                </a:solidFill>
              </a:defRPr>
            </a:lvl6pPr>
            <a:lvl7pPr marL="2487259" indent="0">
              <a:buNone/>
              <a:defRPr sz="1451">
                <a:solidFill>
                  <a:schemeClr val="tx1">
                    <a:tint val="75000"/>
                  </a:schemeClr>
                </a:solidFill>
              </a:defRPr>
            </a:lvl7pPr>
            <a:lvl8pPr marL="2901803" indent="0">
              <a:buNone/>
              <a:defRPr sz="1451">
                <a:solidFill>
                  <a:schemeClr val="tx1">
                    <a:tint val="75000"/>
                  </a:schemeClr>
                </a:solidFill>
              </a:defRPr>
            </a:lvl8pPr>
            <a:lvl9pPr marL="3316346"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B8AD67-1373-4278-A2D5-0290ED52FFA8}"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245162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4694" y="1655318"/>
            <a:ext cx="4974471" cy="3945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5473" y="1655318"/>
            <a:ext cx="4974471" cy="3945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8AD67-1373-4278-A2D5-0290ED52FFA8}"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153376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6219" y="331065"/>
            <a:ext cx="10095250" cy="12019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06220" y="1524332"/>
            <a:ext cx="4951610" cy="747052"/>
          </a:xfrm>
        </p:spPr>
        <p:txBody>
          <a:bodyPr anchor="b"/>
          <a:lstStyle>
            <a:lvl1pPr marL="0" indent="0">
              <a:buNone/>
              <a:defRPr sz="2176" b="1"/>
            </a:lvl1pPr>
            <a:lvl2pPr marL="414543" indent="0">
              <a:buNone/>
              <a:defRPr sz="1813" b="1"/>
            </a:lvl2pPr>
            <a:lvl3pPr marL="829086" indent="0">
              <a:buNone/>
              <a:defRPr sz="1632" b="1"/>
            </a:lvl3pPr>
            <a:lvl4pPr marL="1243630" indent="0">
              <a:buNone/>
              <a:defRPr sz="1451" b="1"/>
            </a:lvl4pPr>
            <a:lvl5pPr marL="1658173" indent="0">
              <a:buNone/>
              <a:defRPr sz="1451" b="1"/>
            </a:lvl5pPr>
            <a:lvl6pPr marL="2072716" indent="0">
              <a:buNone/>
              <a:defRPr sz="1451" b="1"/>
            </a:lvl6pPr>
            <a:lvl7pPr marL="2487259" indent="0">
              <a:buNone/>
              <a:defRPr sz="1451" b="1"/>
            </a:lvl7pPr>
            <a:lvl8pPr marL="2901803" indent="0">
              <a:buNone/>
              <a:defRPr sz="1451" b="1"/>
            </a:lvl8pPr>
            <a:lvl9pPr marL="3316346" indent="0">
              <a:buNone/>
              <a:defRPr sz="1451" b="1"/>
            </a:lvl9pPr>
          </a:lstStyle>
          <a:p>
            <a:pPr lvl="0"/>
            <a:r>
              <a:rPr lang="en-US"/>
              <a:t>Click to edit Master text styles</a:t>
            </a:r>
          </a:p>
        </p:txBody>
      </p:sp>
      <p:sp>
        <p:nvSpPr>
          <p:cNvPr id="4" name="Content Placeholder 3"/>
          <p:cNvSpPr>
            <a:spLocks noGrp="1"/>
          </p:cNvSpPr>
          <p:nvPr>
            <p:ph sz="half" idx="2"/>
          </p:nvPr>
        </p:nvSpPr>
        <p:spPr>
          <a:xfrm>
            <a:off x="806220" y="2271384"/>
            <a:ext cx="4951610" cy="3340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25473" y="1524332"/>
            <a:ext cx="4975996" cy="747052"/>
          </a:xfrm>
        </p:spPr>
        <p:txBody>
          <a:bodyPr anchor="b"/>
          <a:lstStyle>
            <a:lvl1pPr marL="0" indent="0">
              <a:buNone/>
              <a:defRPr sz="2176" b="1"/>
            </a:lvl1pPr>
            <a:lvl2pPr marL="414543" indent="0">
              <a:buNone/>
              <a:defRPr sz="1813" b="1"/>
            </a:lvl2pPr>
            <a:lvl3pPr marL="829086" indent="0">
              <a:buNone/>
              <a:defRPr sz="1632" b="1"/>
            </a:lvl3pPr>
            <a:lvl4pPr marL="1243630" indent="0">
              <a:buNone/>
              <a:defRPr sz="1451" b="1"/>
            </a:lvl4pPr>
            <a:lvl5pPr marL="1658173" indent="0">
              <a:buNone/>
              <a:defRPr sz="1451" b="1"/>
            </a:lvl5pPr>
            <a:lvl6pPr marL="2072716" indent="0">
              <a:buNone/>
              <a:defRPr sz="1451" b="1"/>
            </a:lvl6pPr>
            <a:lvl7pPr marL="2487259" indent="0">
              <a:buNone/>
              <a:defRPr sz="1451" b="1"/>
            </a:lvl7pPr>
            <a:lvl8pPr marL="2901803" indent="0">
              <a:buNone/>
              <a:defRPr sz="1451" b="1"/>
            </a:lvl8pPr>
            <a:lvl9pPr marL="3316346" indent="0">
              <a:buNone/>
              <a:defRPr sz="1451" b="1"/>
            </a:lvl9pPr>
          </a:lstStyle>
          <a:p>
            <a:pPr lvl="0"/>
            <a:r>
              <a:rPr lang="en-US"/>
              <a:t>Click to edit Master text styles</a:t>
            </a:r>
          </a:p>
        </p:txBody>
      </p:sp>
      <p:sp>
        <p:nvSpPr>
          <p:cNvPr id="6" name="Content Placeholder 5"/>
          <p:cNvSpPr>
            <a:spLocks noGrp="1"/>
          </p:cNvSpPr>
          <p:nvPr>
            <p:ph sz="quarter" idx="4"/>
          </p:nvPr>
        </p:nvSpPr>
        <p:spPr>
          <a:xfrm>
            <a:off x="5925473" y="2271384"/>
            <a:ext cx="4975996" cy="3340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8AD67-1373-4278-A2D5-0290ED52FFA8}"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274304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8AD67-1373-4278-A2D5-0290ED52FFA8}"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980850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8AD67-1373-4278-A2D5-0290ED52FFA8}"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3407886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219" y="414549"/>
            <a:ext cx="3775050" cy="1450922"/>
          </a:xfrm>
        </p:spPr>
        <p:txBody>
          <a:bodyPr anchor="b"/>
          <a:lstStyle>
            <a:lvl1pPr>
              <a:defRPr sz="2901"/>
            </a:lvl1pPr>
          </a:lstStyle>
          <a:p>
            <a:r>
              <a:rPr lang="en-US"/>
              <a:t>Click to edit Master title style</a:t>
            </a:r>
            <a:endParaRPr lang="en-US" dirty="0"/>
          </a:p>
        </p:txBody>
      </p:sp>
      <p:sp>
        <p:nvSpPr>
          <p:cNvPr id="3" name="Content Placeholder 2"/>
          <p:cNvSpPr>
            <a:spLocks noGrp="1"/>
          </p:cNvSpPr>
          <p:nvPr>
            <p:ph idx="1"/>
          </p:nvPr>
        </p:nvSpPr>
        <p:spPr>
          <a:xfrm>
            <a:off x="4975996" y="895313"/>
            <a:ext cx="5925473" cy="4418979"/>
          </a:xfrm>
        </p:spPr>
        <p:txBody>
          <a:bodyPr/>
          <a:lstStyle>
            <a:lvl1pPr>
              <a:defRPr sz="2901"/>
            </a:lvl1pPr>
            <a:lvl2pPr>
              <a:defRPr sz="2539"/>
            </a:lvl2pPr>
            <a:lvl3pPr>
              <a:defRPr sz="2176"/>
            </a:lvl3pPr>
            <a:lvl4pPr>
              <a:defRPr sz="1813"/>
            </a:lvl4pPr>
            <a:lvl5pPr>
              <a:defRPr sz="1813"/>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6219" y="1865471"/>
            <a:ext cx="3775050" cy="3456017"/>
          </a:xfrm>
        </p:spPr>
        <p:txBody>
          <a:bodyPr/>
          <a:lstStyle>
            <a:lvl1pPr marL="0" indent="0">
              <a:buNone/>
              <a:defRPr sz="1451"/>
            </a:lvl1pPr>
            <a:lvl2pPr marL="414543" indent="0">
              <a:buNone/>
              <a:defRPr sz="1269"/>
            </a:lvl2pPr>
            <a:lvl3pPr marL="829086" indent="0">
              <a:buNone/>
              <a:defRPr sz="1088"/>
            </a:lvl3pPr>
            <a:lvl4pPr marL="1243630" indent="0">
              <a:buNone/>
              <a:defRPr sz="907"/>
            </a:lvl4pPr>
            <a:lvl5pPr marL="1658173" indent="0">
              <a:buNone/>
              <a:defRPr sz="907"/>
            </a:lvl5pPr>
            <a:lvl6pPr marL="2072716" indent="0">
              <a:buNone/>
              <a:defRPr sz="907"/>
            </a:lvl6pPr>
            <a:lvl7pPr marL="2487259" indent="0">
              <a:buNone/>
              <a:defRPr sz="907"/>
            </a:lvl7pPr>
            <a:lvl8pPr marL="2901803" indent="0">
              <a:buNone/>
              <a:defRPr sz="907"/>
            </a:lvl8pPr>
            <a:lvl9pPr marL="3316346"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E2B8AD67-1373-4278-A2D5-0290ED52FFA8}"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182927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A3B57-ADB0-478B-847B-D6DF07BBAB49}"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4009614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219" y="414549"/>
            <a:ext cx="3775050" cy="1450922"/>
          </a:xfrm>
        </p:spPr>
        <p:txBody>
          <a:bodyPr anchor="b"/>
          <a:lstStyle>
            <a:lvl1pPr>
              <a:defRPr sz="2901"/>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5996" y="895313"/>
            <a:ext cx="5925473" cy="4418979"/>
          </a:xfrm>
        </p:spPr>
        <p:txBody>
          <a:bodyPr anchor="t"/>
          <a:lstStyle>
            <a:lvl1pPr marL="0" indent="0">
              <a:buNone/>
              <a:defRPr sz="2901"/>
            </a:lvl1pPr>
            <a:lvl2pPr marL="414543" indent="0">
              <a:buNone/>
              <a:defRPr sz="2539"/>
            </a:lvl2pPr>
            <a:lvl3pPr marL="829086" indent="0">
              <a:buNone/>
              <a:defRPr sz="2176"/>
            </a:lvl3pPr>
            <a:lvl4pPr marL="1243630" indent="0">
              <a:buNone/>
              <a:defRPr sz="1813"/>
            </a:lvl4pPr>
            <a:lvl5pPr marL="1658173" indent="0">
              <a:buNone/>
              <a:defRPr sz="1813"/>
            </a:lvl5pPr>
            <a:lvl6pPr marL="2072716" indent="0">
              <a:buNone/>
              <a:defRPr sz="1813"/>
            </a:lvl6pPr>
            <a:lvl7pPr marL="2487259" indent="0">
              <a:buNone/>
              <a:defRPr sz="1813"/>
            </a:lvl7pPr>
            <a:lvl8pPr marL="2901803" indent="0">
              <a:buNone/>
              <a:defRPr sz="1813"/>
            </a:lvl8pPr>
            <a:lvl9pPr marL="3316346" indent="0">
              <a:buNone/>
              <a:defRPr sz="1813"/>
            </a:lvl9pPr>
          </a:lstStyle>
          <a:p>
            <a:r>
              <a:rPr lang="en-US"/>
              <a:t>Click icon to add picture</a:t>
            </a:r>
            <a:endParaRPr lang="en-US" dirty="0"/>
          </a:p>
        </p:txBody>
      </p:sp>
      <p:sp>
        <p:nvSpPr>
          <p:cNvPr id="4" name="Text Placeholder 3"/>
          <p:cNvSpPr>
            <a:spLocks noGrp="1"/>
          </p:cNvSpPr>
          <p:nvPr>
            <p:ph type="body" sz="half" idx="2"/>
          </p:nvPr>
        </p:nvSpPr>
        <p:spPr>
          <a:xfrm>
            <a:off x="806219" y="1865471"/>
            <a:ext cx="3775050" cy="3456017"/>
          </a:xfrm>
        </p:spPr>
        <p:txBody>
          <a:bodyPr/>
          <a:lstStyle>
            <a:lvl1pPr marL="0" indent="0">
              <a:buNone/>
              <a:defRPr sz="1451"/>
            </a:lvl1pPr>
            <a:lvl2pPr marL="414543" indent="0">
              <a:buNone/>
              <a:defRPr sz="1269"/>
            </a:lvl2pPr>
            <a:lvl3pPr marL="829086" indent="0">
              <a:buNone/>
              <a:defRPr sz="1088"/>
            </a:lvl3pPr>
            <a:lvl4pPr marL="1243630" indent="0">
              <a:buNone/>
              <a:defRPr sz="907"/>
            </a:lvl4pPr>
            <a:lvl5pPr marL="1658173" indent="0">
              <a:buNone/>
              <a:defRPr sz="907"/>
            </a:lvl5pPr>
            <a:lvl6pPr marL="2072716" indent="0">
              <a:buNone/>
              <a:defRPr sz="907"/>
            </a:lvl6pPr>
            <a:lvl7pPr marL="2487259" indent="0">
              <a:buNone/>
              <a:defRPr sz="907"/>
            </a:lvl7pPr>
            <a:lvl8pPr marL="2901803" indent="0">
              <a:buNone/>
              <a:defRPr sz="907"/>
            </a:lvl8pPr>
            <a:lvl9pPr marL="3316346"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E2B8AD67-1373-4278-A2D5-0290ED52FFA8}"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273701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8AD67-1373-4278-A2D5-0290ED52FFA8}"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19195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6132" y="331064"/>
            <a:ext cx="2523813" cy="52696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694" y="331064"/>
            <a:ext cx="7425130" cy="52696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8AD67-1373-4278-A2D5-0290ED52FFA8}"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E4BB-F544-427F-9910-B9F7C4CB4237}" type="slidenum">
              <a:rPr lang="en-US" smtClean="0"/>
              <a:t>‹#›</a:t>
            </a:fld>
            <a:endParaRPr lang="en-US"/>
          </a:p>
        </p:txBody>
      </p:sp>
    </p:spTree>
    <p:extLst>
      <p:ext uri="{BB962C8B-B14F-4D97-AF65-F5344CB8AC3E}">
        <p14:creationId xmlns:p14="http://schemas.microsoft.com/office/powerpoint/2010/main" val="209950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8598" y="1550242"/>
            <a:ext cx="10095250" cy="2586614"/>
          </a:xfrm>
        </p:spPr>
        <p:txBody>
          <a:bodyPr anchor="b"/>
          <a:lstStyle>
            <a:lvl1pPr>
              <a:defRPr sz="5440"/>
            </a:lvl1pPr>
          </a:lstStyle>
          <a:p>
            <a:r>
              <a:rPr lang="en-US"/>
              <a:t>Click to edit Master title style</a:t>
            </a:r>
            <a:endParaRPr lang="en-US" dirty="0"/>
          </a:p>
        </p:txBody>
      </p:sp>
      <p:sp>
        <p:nvSpPr>
          <p:cNvPr id="3" name="Text Placeholder 2"/>
          <p:cNvSpPr>
            <a:spLocks noGrp="1"/>
          </p:cNvSpPr>
          <p:nvPr>
            <p:ph type="body" idx="1"/>
          </p:nvPr>
        </p:nvSpPr>
        <p:spPr>
          <a:xfrm>
            <a:off x="798598" y="4161326"/>
            <a:ext cx="10095250" cy="1360239"/>
          </a:xfrm>
        </p:spPr>
        <p:txBody>
          <a:bodyPr/>
          <a:lstStyle>
            <a:lvl1pPr marL="0" indent="0">
              <a:buNone/>
              <a:defRPr sz="2176">
                <a:solidFill>
                  <a:schemeClr val="tx1">
                    <a:tint val="75000"/>
                  </a:schemeClr>
                </a:solidFill>
              </a:defRPr>
            </a:lvl1pPr>
            <a:lvl2pPr marL="414543" indent="0">
              <a:buNone/>
              <a:defRPr sz="1813">
                <a:solidFill>
                  <a:schemeClr val="tx1">
                    <a:tint val="75000"/>
                  </a:schemeClr>
                </a:solidFill>
              </a:defRPr>
            </a:lvl2pPr>
            <a:lvl3pPr marL="829086" indent="0">
              <a:buNone/>
              <a:defRPr sz="1632">
                <a:solidFill>
                  <a:schemeClr val="tx1">
                    <a:tint val="75000"/>
                  </a:schemeClr>
                </a:solidFill>
              </a:defRPr>
            </a:lvl3pPr>
            <a:lvl4pPr marL="1243630" indent="0">
              <a:buNone/>
              <a:defRPr sz="1451">
                <a:solidFill>
                  <a:schemeClr val="tx1">
                    <a:tint val="75000"/>
                  </a:schemeClr>
                </a:solidFill>
              </a:defRPr>
            </a:lvl4pPr>
            <a:lvl5pPr marL="1658173" indent="0">
              <a:buNone/>
              <a:defRPr sz="1451">
                <a:solidFill>
                  <a:schemeClr val="tx1">
                    <a:tint val="75000"/>
                  </a:schemeClr>
                </a:solidFill>
              </a:defRPr>
            </a:lvl5pPr>
            <a:lvl6pPr marL="2072716" indent="0">
              <a:buNone/>
              <a:defRPr sz="1451">
                <a:solidFill>
                  <a:schemeClr val="tx1">
                    <a:tint val="75000"/>
                  </a:schemeClr>
                </a:solidFill>
              </a:defRPr>
            </a:lvl6pPr>
            <a:lvl7pPr marL="2487259" indent="0">
              <a:buNone/>
              <a:defRPr sz="1451">
                <a:solidFill>
                  <a:schemeClr val="tx1">
                    <a:tint val="75000"/>
                  </a:schemeClr>
                </a:solidFill>
              </a:defRPr>
            </a:lvl7pPr>
            <a:lvl8pPr marL="2901803" indent="0">
              <a:buNone/>
              <a:defRPr sz="1451">
                <a:solidFill>
                  <a:schemeClr val="tx1">
                    <a:tint val="75000"/>
                  </a:schemeClr>
                </a:solidFill>
              </a:defRPr>
            </a:lvl8pPr>
            <a:lvl9pPr marL="3316346"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A3B57-ADB0-478B-847B-D6DF07BBAB49}"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362332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4694" y="1655318"/>
            <a:ext cx="4974471" cy="3945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5473" y="1655318"/>
            <a:ext cx="4974471" cy="3945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A3B57-ADB0-478B-847B-D6DF07BBAB49}"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35739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6219" y="331064"/>
            <a:ext cx="10095250" cy="12019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06219" y="1524332"/>
            <a:ext cx="4951610" cy="747052"/>
          </a:xfrm>
        </p:spPr>
        <p:txBody>
          <a:bodyPr anchor="b"/>
          <a:lstStyle>
            <a:lvl1pPr marL="0" indent="0">
              <a:buNone/>
              <a:defRPr sz="2176" b="1"/>
            </a:lvl1pPr>
            <a:lvl2pPr marL="414543" indent="0">
              <a:buNone/>
              <a:defRPr sz="1813" b="1"/>
            </a:lvl2pPr>
            <a:lvl3pPr marL="829086" indent="0">
              <a:buNone/>
              <a:defRPr sz="1632" b="1"/>
            </a:lvl3pPr>
            <a:lvl4pPr marL="1243630" indent="0">
              <a:buNone/>
              <a:defRPr sz="1451" b="1"/>
            </a:lvl4pPr>
            <a:lvl5pPr marL="1658173" indent="0">
              <a:buNone/>
              <a:defRPr sz="1451" b="1"/>
            </a:lvl5pPr>
            <a:lvl6pPr marL="2072716" indent="0">
              <a:buNone/>
              <a:defRPr sz="1451" b="1"/>
            </a:lvl6pPr>
            <a:lvl7pPr marL="2487259" indent="0">
              <a:buNone/>
              <a:defRPr sz="1451" b="1"/>
            </a:lvl7pPr>
            <a:lvl8pPr marL="2901803" indent="0">
              <a:buNone/>
              <a:defRPr sz="1451" b="1"/>
            </a:lvl8pPr>
            <a:lvl9pPr marL="3316346" indent="0">
              <a:buNone/>
              <a:defRPr sz="1451" b="1"/>
            </a:lvl9pPr>
          </a:lstStyle>
          <a:p>
            <a:pPr lvl="0"/>
            <a:r>
              <a:rPr lang="en-US"/>
              <a:t>Click to edit Master text styles</a:t>
            </a:r>
          </a:p>
        </p:txBody>
      </p:sp>
      <p:sp>
        <p:nvSpPr>
          <p:cNvPr id="4" name="Content Placeholder 3"/>
          <p:cNvSpPr>
            <a:spLocks noGrp="1"/>
          </p:cNvSpPr>
          <p:nvPr>
            <p:ph sz="half" idx="2"/>
          </p:nvPr>
        </p:nvSpPr>
        <p:spPr>
          <a:xfrm>
            <a:off x="806219" y="2271384"/>
            <a:ext cx="4951610" cy="3340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25473" y="1524332"/>
            <a:ext cx="4975996" cy="747052"/>
          </a:xfrm>
        </p:spPr>
        <p:txBody>
          <a:bodyPr anchor="b"/>
          <a:lstStyle>
            <a:lvl1pPr marL="0" indent="0">
              <a:buNone/>
              <a:defRPr sz="2176" b="1"/>
            </a:lvl1pPr>
            <a:lvl2pPr marL="414543" indent="0">
              <a:buNone/>
              <a:defRPr sz="1813" b="1"/>
            </a:lvl2pPr>
            <a:lvl3pPr marL="829086" indent="0">
              <a:buNone/>
              <a:defRPr sz="1632" b="1"/>
            </a:lvl3pPr>
            <a:lvl4pPr marL="1243630" indent="0">
              <a:buNone/>
              <a:defRPr sz="1451" b="1"/>
            </a:lvl4pPr>
            <a:lvl5pPr marL="1658173" indent="0">
              <a:buNone/>
              <a:defRPr sz="1451" b="1"/>
            </a:lvl5pPr>
            <a:lvl6pPr marL="2072716" indent="0">
              <a:buNone/>
              <a:defRPr sz="1451" b="1"/>
            </a:lvl6pPr>
            <a:lvl7pPr marL="2487259" indent="0">
              <a:buNone/>
              <a:defRPr sz="1451" b="1"/>
            </a:lvl7pPr>
            <a:lvl8pPr marL="2901803" indent="0">
              <a:buNone/>
              <a:defRPr sz="1451" b="1"/>
            </a:lvl8pPr>
            <a:lvl9pPr marL="3316346" indent="0">
              <a:buNone/>
              <a:defRPr sz="1451" b="1"/>
            </a:lvl9pPr>
          </a:lstStyle>
          <a:p>
            <a:pPr lvl="0"/>
            <a:r>
              <a:rPr lang="en-US"/>
              <a:t>Click to edit Master text styles</a:t>
            </a:r>
          </a:p>
        </p:txBody>
      </p:sp>
      <p:sp>
        <p:nvSpPr>
          <p:cNvPr id="6" name="Content Placeholder 5"/>
          <p:cNvSpPr>
            <a:spLocks noGrp="1"/>
          </p:cNvSpPr>
          <p:nvPr>
            <p:ph sz="quarter" idx="4"/>
          </p:nvPr>
        </p:nvSpPr>
        <p:spPr>
          <a:xfrm>
            <a:off x="5925473" y="2271384"/>
            <a:ext cx="4975996" cy="3340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A3B57-ADB0-478B-847B-D6DF07BBAB49}"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36412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A3B57-ADB0-478B-847B-D6DF07BBAB49}"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270665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A3B57-ADB0-478B-847B-D6DF07BBAB49}"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377775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219" y="414549"/>
            <a:ext cx="3775050" cy="1450922"/>
          </a:xfrm>
        </p:spPr>
        <p:txBody>
          <a:bodyPr anchor="b"/>
          <a:lstStyle>
            <a:lvl1pPr>
              <a:defRPr sz="2901"/>
            </a:lvl1pPr>
          </a:lstStyle>
          <a:p>
            <a:r>
              <a:rPr lang="en-US"/>
              <a:t>Click to edit Master title style</a:t>
            </a:r>
            <a:endParaRPr lang="en-US" dirty="0"/>
          </a:p>
        </p:txBody>
      </p:sp>
      <p:sp>
        <p:nvSpPr>
          <p:cNvPr id="3" name="Content Placeholder 2"/>
          <p:cNvSpPr>
            <a:spLocks noGrp="1"/>
          </p:cNvSpPr>
          <p:nvPr>
            <p:ph idx="1"/>
          </p:nvPr>
        </p:nvSpPr>
        <p:spPr>
          <a:xfrm>
            <a:off x="4975996" y="895312"/>
            <a:ext cx="5925473" cy="4418979"/>
          </a:xfrm>
        </p:spPr>
        <p:txBody>
          <a:bodyPr/>
          <a:lstStyle>
            <a:lvl1pPr>
              <a:defRPr sz="2901"/>
            </a:lvl1pPr>
            <a:lvl2pPr>
              <a:defRPr sz="2539"/>
            </a:lvl2pPr>
            <a:lvl3pPr>
              <a:defRPr sz="2176"/>
            </a:lvl3pPr>
            <a:lvl4pPr>
              <a:defRPr sz="1813"/>
            </a:lvl4pPr>
            <a:lvl5pPr>
              <a:defRPr sz="1813"/>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6219" y="1865471"/>
            <a:ext cx="3775050" cy="3456017"/>
          </a:xfrm>
        </p:spPr>
        <p:txBody>
          <a:bodyPr/>
          <a:lstStyle>
            <a:lvl1pPr marL="0" indent="0">
              <a:buNone/>
              <a:defRPr sz="1451"/>
            </a:lvl1pPr>
            <a:lvl2pPr marL="414543" indent="0">
              <a:buNone/>
              <a:defRPr sz="1269"/>
            </a:lvl2pPr>
            <a:lvl3pPr marL="829086" indent="0">
              <a:buNone/>
              <a:defRPr sz="1088"/>
            </a:lvl3pPr>
            <a:lvl4pPr marL="1243630" indent="0">
              <a:buNone/>
              <a:defRPr sz="907"/>
            </a:lvl4pPr>
            <a:lvl5pPr marL="1658173" indent="0">
              <a:buNone/>
              <a:defRPr sz="907"/>
            </a:lvl5pPr>
            <a:lvl6pPr marL="2072716" indent="0">
              <a:buNone/>
              <a:defRPr sz="907"/>
            </a:lvl6pPr>
            <a:lvl7pPr marL="2487259" indent="0">
              <a:buNone/>
              <a:defRPr sz="907"/>
            </a:lvl7pPr>
            <a:lvl8pPr marL="2901803" indent="0">
              <a:buNone/>
              <a:defRPr sz="907"/>
            </a:lvl8pPr>
            <a:lvl9pPr marL="3316346"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034A3B57-ADB0-478B-847B-D6DF07BBAB49}"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8898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219" y="414549"/>
            <a:ext cx="3775050" cy="1450922"/>
          </a:xfrm>
        </p:spPr>
        <p:txBody>
          <a:bodyPr anchor="b"/>
          <a:lstStyle>
            <a:lvl1pPr>
              <a:defRPr sz="2901"/>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5996" y="895312"/>
            <a:ext cx="5925473" cy="4418979"/>
          </a:xfrm>
        </p:spPr>
        <p:txBody>
          <a:bodyPr anchor="t"/>
          <a:lstStyle>
            <a:lvl1pPr marL="0" indent="0">
              <a:buNone/>
              <a:defRPr sz="2901"/>
            </a:lvl1pPr>
            <a:lvl2pPr marL="414543" indent="0">
              <a:buNone/>
              <a:defRPr sz="2539"/>
            </a:lvl2pPr>
            <a:lvl3pPr marL="829086" indent="0">
              <a:buNone/>
              <a:defRPr sz="2176"/>
            </a:lvl3pPr>
            <a:lvl4pPr marL="1243630" indent="0">
              <a:buNone/>
              <a:defRPr sz="1813"/>
            </a:lvl4pPr>
            <a:lvl5pPr marL="1658173" indent="0">
              <a:buNone/>
              <a:defRPr sz="1813"/>
            </a:lvl5pPr>
            <a:lvl6pPr marL="2072716" indent="0">
              <a:buNone/>
              <a:defRPr sz="1813"/>
            </a:lvl6pPr>
            <a:lvl7pPr marL="2487259" indent="0">
              <a:buNone/>
              <a:defRPr sz="1813"/>
            </a:lvl7pPr>
            <a:lvl8pPr marL="2901803" indent="0">
              <a:buNone/>
              <a:defRPr sz="1813"/>
            </a:lvl8pPr>
            <a:lvl9pPr marL="3316346" indent="0">
              <a:buNone/>
              <a:defRPr sz="1813"/>
            </a:lvl9pPr>
          </a:lstStyle>
          <a:p>
            <a:r>
              <a:rPr lang="en-US"/>
              <a:t>Click icon to add picture</a:t>
            </a:r>
            <a:endParaRPr lang="en-US" dirty="0"/>
          </a:p>
        </p:txBody>
      </p:sp>
      <p:sp>
        <p:nvSpPr>
          <p:cNvPr id="4" name="Text Placeholder 3"/>
          <p:cNvSpPr>
            <a:spLocks noGrp="1"/>
          </p:cNvSpPr>
          <p:nvPr>
            <p:ph type="body" sz="half" idx="2"/>
          </p:nvPr>
        </p:nvSpPr>
        <p:spPr>
          <a:xfrm>
            <a:off x="806219" y="1865471"/>
            <a:ext cx="3775050" cy="3456017"/>
          </a:xfrm>
        </p:spPr>
        <p:txBody>
          <a:bodyPr/>
          <a:lstStyle>
            <a:lvl1pPr marL="0" indent="0">
              <a:buNone/>
              <a:defRPr sz="1451"/>
            </a:lvl1pPr>
            <a:lvl2pPr marL="414543" indent="0">
              <a:buNone/>
              <a:defRPr sz="1269"/>
            </a:lvl2pPr>
            <a:lvl3pPr marL="829086" indent="0">
              <a:buNone/>
              <a:defRPr sz="1088"/>
            </a:lvl3pPr>
            <a:lvl4pPr marL="1243630" indent="0">
              <a:buNone/>
              <a:defRPr sz="907"/>
            </a:lvl4pPr>
            <a:lvl5pPr marL="1658173" indent="0">
              <a:buNone/>
              <a:defRPr sz="907"/>
            </a:lvl5pPr>
            <a:lvl6pPr marL="2072716" indent="0">
              <a:buNone/>
              <a:defRPr sz="907"/>
            </a:lvl6pPr>
            <a:lvl7pPr marL="2487259" indent="0">
              <a:buNone/>
              <a:defRPr sz="907"/>
            </a:lvl7pPr>
            <a:lvl8pPr marL="2901803" indent="0">
              <a:buNone/>
              <a:defRPr sz="907"/>
            </a:lvl8pPr>
            <a:lvl9pPr marL="3316346"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034A3B57-ADB0-478B-847B-D6DF07BBAB49}"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97CF-EB5A-4727-AEBD-C0B1543630E4}" type="slidenum">
              <a:rPr lang="en-US" smtClean="0"/>
              <a:t>‹#›</a:t>
            </a:fld>
            <a:endParaRPr lang="en-US"/>
          </a:p>
        </p:txBody>
      </p:sp>
    </p:spTree>
    <p:extLst>
      <p:ext uri="{BB962C8B-B14F-4D97-AF65-F5344CB8AC3E}">
        <p14:creationId xmlns:p14="http://schemas.microsoft.com/office/powerpoint/2010/main" val="254488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694" y="331064"/>
            <a:ext cx="10095250" cy="12019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4694" y="1655318"/>
            <a:ext cx="10095250" cy="3945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94" y="5763386"/>
            <a:ext cx="2633544" cy="331064"/>
          </a:xfrm>
          <a:prstGeom prst="rect">
            <a:avLst/>
          </a:prstGeom>
        </p:spPr>
        <p:txBody>
          <a:bodyPr vert="horz" lIns="91440" tIns="45720" rIns="91440" bIns="45720" rtlCol="0" anchor="ctr"/>
          <a:lstStyle>
            <a:lvl1pPr algn="l">
              <a:defRPr sz="1088">
                <a:solidFill>
                  <a:schemeClr val="tx1">
                    <a:tint val="75000"/>
                  </a:schemeClr>
                </a:solidFill>
              </a:defRPr>
            </a:lvl1pPr>
          </a:lstStyle>
          <a:p>
            <a:fld id="{034A3B57-ADB0-478B-847B-D6DF07BBAB49}" type="datetimeFigureOut">
              <a:rPr lang="en-US" smtClean="0"/>
              <a:t>7/23/2021</a:t>
            </a:fld>
            <a:endParaRPr lang="en-US"/>
          </a:p>
        </p:txBody>
      </p:sp>
      <p:sp>
        <p:nvSpPr>
          <p:cNvPr id="5" name="Footer Placeholder 4"/>
          <p:cNvSpPr>
            <a:spLocks noGrp="1"/>
          </p:cNvSpPr>
          <p:nvPr>
            <p:ph type="ftr" sz="quarter" idx="3"/>
          </p:nvPr>
        </p:nvSpPr>
        <p:spPr>
          <a:xfrm>
            <a:off x="3877162" y="5763386"/>
            <a:ext cx="3950315" cy="331064"/>
          </a:xfrm>
          <a:prstGeom prst="rect">
            <a:avLst/>
          </a:prstGeom>
        </p:spPr>
        <p:txBody>
          <a:bodyPr vert="horz" lIns="91440" tIns="45720" rIns="91440" bIns="45720" rtlCol="0" anchor="ctr"/>
          <a:lstStyle>
            <a:lvl1pPr algn="ctr">
              <a:defRPr sz="10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66400" y="5763386"/>
            <a:ext cx="2633544" cy="331064"/>
          </a:xfrm>
          <a:prstGeom prst="rect">
            <a:avLst/>
          </a:prstGeom>
        </p:spPr>
        <p:txBody>
          <a:bodyPr vert="horz" lIns="91440" tIns="45720" rIns="91440" bIns="45720" rtlCol="0" anchor="ctr"/>
          <a:lstStyle>
            <a:lvl1pPr algn="r">
              <a:defRPr sz="1088">
                <a:solidFill>
                  <a:schemeClr val="tx1">
                    <a:tint val="75000"/>
                  </a:schemeClr>
                </a:solidFill>
              </a:defRPr>
            </a:lvl1pPr>
          </a:lstStyle>
          <a:p>
            <a:fld id="{B89A97CF-EB5A-4727-AEBD-C0B1543630E4}" type="slidenum">
              <a:rPr lang="en-US" smtClean="0"/>
              <a:t>‹#›</a:t>
            </a:fld>
            <a:endParaRPr lang="en-US"/>
          </a:p>
        </p:txBody>
      </p:sp>
    </p:spTree>
    <p:extLst>
      <p:ext uri="{BB962C8B-B14F-4D97-AF65-F5344CB8AC3E}">
        <p14:creationId xmlns:p14="http://schemas.microsoft.com/office/powerpoint/2010/main" val="20991523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9086" rtl="0" eaLnBrk="1" latinLnBrk="0" hangingPunct="1">
        <a:lnSpc>
          <a:spcPct val="90000"/>
        </a:lnSpc>
        <a:spcBef>
          <a:spcPct val="0"/>
        </a:spcBef>
        <a:buNone/>
        <a:defRPr sz="3989" kern="1200">
          <a:solidFill>
            <a:schemeClr val="tx1"/>
          </a:solidFill>
          <a:latin typeface="+mj-lt"/>
          <a:ea typeface="+mj-ea"/>
          <a:cs typeface="+mj-cs"/>
        </a:defRPr>
      </a:lvl1pPr>
    </p:titleStyle>
    <p:bodyStyle>
      <a:lvl1pPr marL="207272" indent="-207272" algn="l" defTabSz="829086"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815" indent="-207272" algn="l" defTabSz="829086"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358" indent="-207272" algn="l" defTabSz="829086" rtl="0" eaLnBrk="1" latinLnBrk="0" hangingPunct="1">
        <a:lnSpc>
          <a:spcPct val="90000"/>
        </a:lnSpc>
        <a:spcBef>
          <a:spcPts val="453"/>
        </a:spcBef>
        <a:buFont typeface="Arial" panose="020B0604020202020204" pitchFamily="34" charset="0"/>
        <a:buChar char="•"/>
        <a:defRPr sz="1813" kern="1200">
          <a:solidFill>
            <a:schemeClr val="tx1"/>
          </a:solidFill>
          <a:latin typeface="+mn-lt"/>
          <a:ea typeface="+mn-ea"/>
          <a:cs typeface="+mn-cs"/>
        </a:defRPr>
      </a:lvl3pPr>
      <a:lvl4pPr marL="1450901"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445"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79988"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531"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074"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3618"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086" rtl="0" eaLnBrk="1" latinLnBrk="0" hangingPunct="1">
        <a:defRPr sz="1632" kern="1200">
          <a:solidFill>
            <a:schemeClr val="tx1"/>
          </a:solidFill>
          <a:latin typeface="+mn-lt"/>
          <a:ea typeface="+mn-ea"/>
          <a:cs typeface="+mn-cs"/>
        </a:defRPr>
      </a:lvl1pPr>
      <a:lvl2pPr marL="414543" algn="l" defTabSz="829086" rtl="0" eaLnBrk="1" latinLnBrk="0" hangingPunct="1">
        <a:defRPr sz="1632" kern="1200">
          <a:solidFill>
            <a:schemeClr val="tx1"/>
          </a:solidFill>
          <a:latin typeface="+mn-lt"/>
          <a:ea typeface="+mn-ea"/>
          <a:cs typeface="+mn-cs"/>
        </a:defRPr>
      </a:lvl2pPr>
      <a:lvl3pPr marL="829086" algn="l" defTabSz="829086" rtl="0" eaLnBrk="1" latinLnBrk="0" hangingPunct="1">
        <a:defRPr sz="1632" kern="1200">
          <a:solidFill>
            <a:schemeClr val="tx1"/>
          </a:solidFill>
          <a:latin typeface="+mn-lt"/>
          <a:ea typeface="+mn-ea"/>
          <a:cs typeface="+mn-cs"/>
        </a:defRPr>
      </a:lvl3pPr>
      <a:lvl4pPr marL="1243630" algn="l" defTabSz="829086" rtl="0" eaLnBrk="1" latinLnBrk="0" hangingPunct="1">
        <a:defRPr sz="1632" kern="1200">
          <a:solidFill>
            <a:schemeClr val="tx1"/>
          </a:solidFill>
          <a:latin typeface="+mn-lt"/>
          <a:ea typeface="+mn-ea"/>
          <a:cs typeface="+mn-cs"/>
        </a:defRPr>
      </a:lvl4pPr>
      <a:lvl5pPr marL="1658173" algn="l" defTabSz="829086" rtl="0" eaLnBrk="1" latinLnBrk="0" hangingPunct="1">
        <a:defRPr sz="1632" kern="1200">
          <a:solidFill>
            <a:schemeClr val="tx1"/>
          </a:solidFill>
          <a:latin typeface="+mn-lt"/>
          <a:ea typeface="+mn-ea"/>
          <a:cs typeface="+mn-cs"/>
        </a:defRPr>
      </a:lvl5pPr>
      <a:lvl6pPr marL="2072716" algn="l" defTabSz="829086" rtl="0" eaLnBrk="1" latinLnBrk="0" hangingPunct="1">
        <a:defRPr sz="1632" kern="1200">
          <a:solidFill>
            <a:schemeClr val="tx1"/>
          </a:solidFill>
          <a:latin typeface="+mn-lt"/>
          <a:ea typeface="+mn-ea"/>
          <a:cs typeface="+mn-cs"/>
        </a:defRPr>
      </a:lvl6pPr>
      <a:lvl7pPr marL="2487259" algn="l" defTabSz="829086" rtl="0" eaLnBrk="1" latinLnBrk="0" hangingPunct="1">
        <a:defRPr sz="1632" kern="1200">
          <a:solidFill>
            <a:schemeClr val="tx1"/>
          </a:solidFill>
          <a:latin typeface="+mn-lt"/>
          <a:ea typeface="+mn-ea"/>
          <a:cs typeface="+mn-cs"/>
        </a:defRPr>
      </a:lvl7pPr>
      <a:lvl8pPr marL="2901803" algn="l" defTabSz="829086" rtl="0" eaLnBrk="1" latinLnBrk="0" hangingPunct="1">
        <a:defRPr sz="1632" kern="1200">
          <a:solidFill>
            <a:schemeClr val="tx1"/>
          </a:solidFill>
          <a:latin typeface="+mn-lt"/>
          <a:ea typeface="+mn-ea"/>
          <a:cs typeface="+mn-cs"/>
        </a:defRPr>
      </a:lvl8pPr>
      <a:lvl9pPr marL="3316346" algn="l" defTabSz="829086"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694" y="331065"/>
            <a:ext cx="10095250" cy="12019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4694" y="1655318"/>
            <a:ext cx="10095250" cy="3945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94" y="5763387"/>
            <a:ext cx="2633544" cy="331064"/>
          </a:xfrm>
          <a:prstGeom prst="rect">
            <a:avLst/>
          </a:prstGeom>
        </p:spPr>
        <p:txBody>
          <a:bodyPr vert="horz" lIns="91440" tIns="45720" rIns="91440" bIns="45720" rtlCol="0" anchor="ctr"/>
          <a:lstStyle>
            <a:lvl1pPr algn="l">
              <a:defRPr sz="1088">
                <a:solidFill>
                  <a:schemeClr val="tx1">
                    <a:tint val="75000"/>
                  </a:schemeClr>
                </a:solidFill>
              </a:defRPr>
            </a:lvl1pPr>
          </a:lstStyle>
          <a:p>
            <a:fld id="{E2B8AD67-1373-4278-A2D5-0290ED52FFA8}" type="datetimeFigureOut">
              <a:rPr lang="en-US" smtClean="0"/>
              <a:t>7/22/2021</a:t>
            </a:fld>
            <a:endParaRPr lang="en-US"/>
          </a:p>
        </p:txBody>
      </p:sp>
      <p:sp>
        <p:nvSpPr>
          <p:cNvPr id="5" name="Footer Placeholder 4"/>
          <p:cNvSpPr>
            <a:spLocks noGrp="1"/>
          </p:cNvSpPr>
          <p:nvPr>
            <p:ph type="ftr" sz="quarter" idx="3"/>
          </p:nvPr>
        </p:nvSpPr>
        <p:spPr>
          <a:xfrm>
            <a:off x="3877162" y="5763387"/>
            <a:ext cx="3950315" cy="331064"/>
          </a:xfrm>
          <a:prstGeom prst="rect">
            <a:avLst/>
          </a:prstGeom>
        </p:spPr>
        <p:txBody>
          <a:bodyPr vert="horz" lIns="91440" tIns="45720" rIns="91440" bIns="45720" rtlCol="0" anchor="ctr"/>
          <a:lstStyle>
            <a:lvl1pPr algn="ctr">
              <a:defRPr sz="10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66400" y="5763387"/>
            <a:ext cx="2633544" cy="331064"/>
          </a:xfrm>
          <a:prstGeom prst="rect">
            <a:avLst/>
          </a:prstGeom>
        </p:spPr>
        <p:txBody>
          <a:bodyPr vert="horz" lIns="91440" tIns="45720" rIns="91440" bIns="45720" rtlCol="0" anchor="ctr"/>
          <a:lstStyle>
            <a:lvl1pPr algn="r">
              <a:defRPr sz="1088">
                <a:solidFill>
                  <a:schemeClr val="tx1">
                    <a:tint val="75000"/>
                  </a:schemeClr>
                </a:solidFill>
              </a:defRPr>
            </a:lvl1pPr>
          </a:lstStyle>
          <a:p>
            <a:fld id="{4355E4BB-F544-427F-9910-B9F7C4CB4237}" type="slidenum">
              <a:rPr lang="en-US" smtClean="0"/>
              <a:t>‹#›</a:t>
            </a:fld>
            <a:endParaRPr lang="en-US"/>
          </a:p>
        </p:txBody>
      </p:sp>
    </p:spTree>
    <p:extLst>
      <p:ext uri="{BB962C8B-B14F-4D97-AF65-F5344CB8AC3E}">
        <p14:creationId xmlns:p14="http://schemas.microsoft.com/office/powerpoint/2010/main" val="25523331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9086" rtl="0" eaLnBrk="1" latinLnBrk="0" hangingPunct="1">
        <a:lnSpc>
          <a:spcPct val="90000"/>
        </a:lnSpc>
        <a:spcBef>
          <a:spcPct val="0"/>
        </a:spcBef>
        <a:buNone/>
        <a:defRPr sz="3989" kern="1200">
          <a:solidFill>
            <a:schemeClr val="tx1"/>
          </a:solidFill>
          <a:latin typeface="+mj-lt"/>
          <a:ea typeface="+mj-ea"/>
          <a:cs typeface="+mj-cs"/>
        </a:defRPr>
      </a:lvl1pPr>
    </p:titleStyle>
    <p:bodyStyle>
      <a:lvl1pPr marL="207272" indent="-207272" algn="l" defTabSz="829086"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815" indent="-207272" algn="l" defTabSz="829086"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358" indent="-207272" algn="l" defTabSz="829086" rtl="0" eaLnBrk="1" latinLnBrk="0" hangingPunct="1">
        <a:lnSpc>
          <a:spcPct val="90000"/>
        </a:lnSpc>
        <a:spcBef>
          <a:spcPts val="453"/>
        </a:spcBef>
        <a:buFont typeface="Arial" panose="020B0604020202020204" pitchFamily="34" charset="0"/>
        <a:buChar char="•"/>
        <a:defRPr sz="1813" kern="1200">
          <a:solidFill>
            <a:schemeClr val="tx1"/>
          </a:solidFill>
          <a:latin typeface="+mn-lt"/>
          <a:ea typeface="+mn-ea"/>
          <a:cs typeface="+mn-cs"/>
        </a:defRPr>
      </a:lvl3pPr>
      <a:lvl4pPr marL="1450901"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445"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79988"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531"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074"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3618" indent="-207272" algn="l" defTabSz="829086"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086" rtl="0" eaLnBrk="1" latinLnBrk="0" hangingPunct="1">
        <a:defRPr sz="1632" kern="1200">
          <a:solidFill>
            <a:schemeClr val="tx1"/>
          </a:solidFill>
          <a:latin typeface="+mn-lt"/>
          <a:ea typeface="+mn-ea"/>
          <a:cs typeface="+mn-cs"/>
        </a:defRPr>
      </a:lvl1pPr>
      <a:lvl2pPr marL="414543" algn="l" defTabSz="829086" rtl="0" eaLnBrk="1" latinLnBrk="0" hangingPunct="1">
        <a:defRPr sz="1632" kern="1200">
          <a:solidFill>
            <a:schemeClr val="tx1"/>
          </a:solidFill>
          <a:latin typeface="+mn-lt"/>
          <a:ea typeface="+mn-ea"/>
          <a:cs typeface="+mn-cs"/>
        </a:defRPr>
      </a:lvl2pPr>
      <a:lvl3pPr marL="829086" algn="l" defTabSz="829086" rtl="0" eaLnBrk="1" latinLnBrk="0" hangingPunct="1">
        <a:defRPr sz="1632" kern="1200">
          <a:solidFill>
            <a:schemeClr val="tx1"/>
          </a:solidFill>
          <a:latin typeface="+mn-lt"/>
          <a:ea typeface="+mn-ea"/>
          <a:cs typeface="+mn-cs"/>
        </a:defRPr>
      </a:lvl3pPr>
      <a:lvl4pPr marL="1243630" algn="l" defTabSz="829086" rtl="0" eaLnBrk="1" latinLnBrk="0" hangingPunct="1">
        <a:defRPr sz="1632" kern="1200">
          <a:solidFill>
            <a:schemeClr val="tx1"/>
          </a:solidFill>
          <a:latin typeface="+mn-lt"/>
          <a:ea typeface="+mn-ea"/>
          <a:cs typeface="+mn-cs"/>
        </a:defRPr>
      </a:lvl4pPr>
      <a:lvl5pPr marL="1658173" algn="l" defTabSz="829086" rtl="0" eaLnBrk="1" latinLnBrk="0" hangingPunct="1">
        <a:defRPr sz="1632" kern="1200">
          <a:solidFill>
            <a:schemeClr val="tx1"/>
          </a:solidFill>
          <a:latin typeface="+mn-lt"/>
          <a:ea typeface="+mn-ea"/>
          <a:cs typeface="+mn-cs"/>
        </a:defRPr>
      </a:lvl5pPr>
      <a:lvl6pPr marL="2072716" algn="l" defTabSz="829086" rtl="0" eaLnBrk="1" latinLnBrk="0" hangingPunct="1">
        <a:defRPr sz="1632" kern="1200">
          <a:solidFill>
            <a:schemeClr val="tx1"/>
          </a:solidFill>
          <a:latin typeface="+mn-lt"/>
          <a:ea typeface="+mn-ea"/>
          <a:cs typeface="+mn-cs"/>
        </a:defRPr>
      </a:lvl6pPr>
      <a:lvl7pPr marL="2487259" algn="l" defTabSz="829086" rtl="0" eaLnBrk="1" latinLnBrk="0" hangingPunct="1">
        <a:defRPr sz="1632" kern="1200">
          <a:solidFill>
            <a:schemeClr val="tx1"/>
          </a:solidFill>
          <a:latin typeface="+mn-lt"/>
          <a:ea typeface="+mn-ea"/>
          <a:cs typeface="+mn-cs"/>
        </a:defRPr>
      </a:lvl7pPr>
      <a:lvl8pPr marL="2901803" algn="l" defTabSz="829086" rtl="0" eaLnBrk="1" latinLnBrk="0" hangingPunct="1">
        <a:defRPr sz="1632" kern="1200">
          <a:solidFill>
            <a:schemeClr val="tx1"/>
          </a:solidFill>
          <a:latin typeface="+mn-lt"/>
          <a:ea typeface="+mn-ea"/>
          <a:cs typeface="+mn-cs"/>
        </a:defRPr>
      </a:lvl8pPr>
      <a:lvl9pPr marL="3316346" algn="l" defTabSz="829086"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logo">
            <a:extLst>
              <a:ext uri="{FF2B5EF4-FFF2-40B4-BE49-F238E27FC236}">
                <a16:creationId xmlns:a16="http://schemas.microsoft.com/office/drawing/2014/main" id="{2E0B94AA-32FC-47E4-8003-52CF3077D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61" y="892547"/>
            <a:ext cx="7091716" cy="2640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0E5A3C-8102-4859-BD30-65159CC149F9}"/>
              </a:ext>
            </a:extLst>
          </p:cNvPr>
          <p:cNvSpPr txBox="1"/>
          <p:nvPr/>
        </p:nvSpPr>
        <p:spPr>
          <a:xfrm>
            <a:off x="2557091" y="3491601"/>
            <a:ext cx="6590457" cy="1096967"/>
          </a:xfrm>
          <a:prstGeom prst="rect">
            <a:avLst/>
          </a:prstGeom>
          <a:noFill/>
        </p:spPr>
        <p:txBody>
          <a:bodyPr wrap="square" rtlCol="0">
            <a:spAutoFit/>
          </a:bodyPr>
          <a:lstStyle/>
          <a:p>
            <a:pPr algn="ctr" defTabSz="414543"/>
            <a:r>
              <a:rPr lang="en-US" sz="3264" dirty="0">
                <a:solidFill>
                  <a:prstClr val="black"/>
                </a:solidFill>
                <a:latin typeface="Calibri" panose="020F0502020204030204"/>
              </a:rPr>
              <a:t>How to Create Community of Interest Maps in </a:t>
            </a:r>
            <a:r>
              <a:rPr lang="en-US" sz="3264" dirty="0" err="1">
                <a:solidFill>
                  <a:prstClr val="black"/>
                </a:solidFill>
                <a:latin typeface="Calibri" panose="020F0502020204030204"/>
              </a:rPr>
              <a:t>DistrictR</a:t>
            </a:r>
            <a:endParaRPr lang="en-US" sz="3264" dirty="0">
              <a:solidFill>
                <a:prstClr val="black"/>
              </a:solidFill>
              <a:latin typeface="Calibri" panose="020F0502020204030204"/>
            </a:endParaRPr>
          </a:p>
        </p:txBody>
      </p:sp>
    </p:spTree>
    <p:extLst>
      <p:ext uri="{BB962C8B-B14F-4D97-AF65-F5344CB8AC3E}">
        <p14:creationId xmlns:p14="http://schemas.microsoft.com/office/powerpoint/2010/main" val="225029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A7E6-1F07-44E7-999C-BC2FD450AC1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18F5207-BBC0-462C-825E-AA97DF4B211D}"/>
              </a:ext>
            </a:extLst>
          </p:cNvPr>
          <p:cNvSpPr>
            <a:spLocks noGrp="1"/>
          </p:cNvSpPr>
          <p:nvPr>
            <p:ph type="subTitle" idx="1"/>
          </p:nvPr>
        </p:nvSpPr>
        <p:spPr/>
        <p:txBody>
          <a:bodyPr/>
          <a:lstStyle/>
          <a:p>
            <a:endParaRPr lang="en-US"/>
          </a:p>
        </p:txBody>
      </p:sp>
      <p:pic>
        <p:nvPicPr>
          <p:cNvPr id="7" name="Picture 6" descr="Map&#10;&#10;Description automatically generated">
            <a:extLst>
              <a:ext uri="{FF2B5EF4-FFF2-40B4-BE49-F238E27FC236}">
                <a16:creationId xmlns:a16="http://schemas.microsoft.com/office/drawing/2014/main" id="{1387680D-051F-48B1-B7AC-53DBCC2FC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44" y="2"/>
            <a:ext cx="12252326" cy="6218237"/>
          </a:xfrm>
          <a:prstGeom prst="rect">
            <a:avLst/>
          </a:prstGeom>
        </p:spPr>
      </p:pic>
      <p:sp>
        <p:nvSpPr>
          <p:cNvPr id="8" name="Oval 7">
            <a:extLst>
              <a:ext uri="{FF2B5EF4-FFF2-40B4-BE49-F238E27FC236}">
                <a16:creationId xmlns:a16="http://schemas.microsoft.com/office/drawing/2014/main" id="{534FFF82-CC2C-4295-A762-4BA0FBADDE5D}"/>
              </a:ext>
            </a:extLst>
          </p:cNvPr>
          <p:cNvSpPr/>
          <p:nvPr/>
        </p:nvSpPr>
        <p:spPr>
          <a:xfrm>
            <a:off x="10885118" y="0"/>
            <a:ext cx="713983" cy="44467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863040-368F-460F-B378-8E27F0E36948}"/>
              </a:ext>
            </a:extLst>
          </p:cNvPr>
          <p:cNvSpPr txBox="1"/>
          <p:nvPr/>
        </p:nvSpPr>
        <p:spPr>
          <a:xfrm>
            <a:off x="1083501" y="4984946"/>
            <a:ext cx="7409145" cy="1015663"/>
          </a:xfrm>
          <a:prstGeom prst="rect">
            <a:avLst/>
          </a:prstGeom>
          <a:solidFill>
            <a:srgbClr val="FFC000"/>
          </a:solidFill>
        </p:spPr>
        <p:txBody>
          <a:bodyPr wrap="square" rtlCol="0">
            <a:spAutoFit/>
          </a:bodyPr>
          <a:lstStyle/>
          <a:p>
            <a:r>
              <a:rPr lang="en-US" sz="2000" b="1" dirty="0"/>
              <a:t>Finally, save your map in the upper righthand corner. Once you hit save, you will be able to copy the URL the save and send to friends or share on social media. Tag your COI with any relevant tags.</a:t>
            </a:r>
          </a:p>
        </p:txBody>
      </p:sp>
    </p:spTree>
    <p:extLst>
      <p:ext uri="{BB962C8B-B14F-4D97-AF65-F5344CB8AC3E}">
        <p14:creationId xmlns:p14="http://schemas.microsoft.com/office/powerpoint/2010/main" val="399826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0CDD-F20B-41E9-80C7-FF7A53B9152B}"/>
              </a:ext>
            </a:extLst>
          </p:cNvPr>
          <p:cNvSpPr>
            <a:spLocks noGrp="1"/>
          </p:cNvSpPr>
          <p:nvPr>
            <p:ph type="title"/>
          </p:nvPr>
        </p:nvSpPr>
        <p:spPr/>
        <p:txBody>
          <a:bodyPr/>
          <a:lstStyle/>
          <a:p>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EA205906-4F0F-414F-8996-4A77EF5F9F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 y="0"/>
            <a:ext cx="11704637" cy="6229486"/>
          </a:xfrm>
        </p:spPr>
      </p:pic>
      <p:sp>
        <p:nvSpPr>
          <p:cNvPr id="6" name="Oval 5">
            <a:extLst>
              <a:ext uri="{FF2B5EF4-FFF2-40B4-BE49-F238E27FC236}">
                <a16:creationId xmlns:a16="http://schemas.microsoft.com/office/drawing/2014/main" id="{0E7349CD-2C0F-42FE-A123-7EE65734BA3D}"/>
              </a:ext>
            </a:extLst>
          </p:cNvPr>
          <p:cNvSpPr/>
          <p:nvPr/>
        </p:nvSpPr>
        <p:spPr>
          <a:xfrm>
            <a:off x="5733322" y="1051452"/>
            <a:ext cx="1512985" cy="582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CC9668-1151-4402-A20F-BF519ECB82DD}"/>
              </a:ext>
            </a:extLst>
          </p:cNvPr>
          <p:cNvSpPr/>
          <p:nvPr/>
        </p:nvSpPr>
        <p:spPr>
          <a:xfrm>
            <a:off x="4979096" y="2549047"/>
            <a:ext cx="1747381" cy="10083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C7433-BE19-4193-98E6-2A9E355CF501}"/>
              </a:ext>
            </a:extLst>
          </p:cNvPr>
          <p:cNvSpPr txBox="1"/>
          <p:nvPr/>
        </p:nvSpPr>
        <p:spPr>
          <a:xfrm>
            <a:off x="3112249" y="4076495"/>
            <a:ext cx="5480137" cy="1015663"/>
          </a:xfrm>
          <a:prstGeom prst="rect">
            <a:avLst/>
          </a:prstGeom>
          <a:solidFill>
            <a:srgbClr val="FFC000"/>
          </a:solidFill>
        </p:spPr>
        <p:txBody>
          <a:bodyPr wrap="square" rtlCol="0">
            <a:spAutoFit/>
          </a:bodyPr>
          <a:lstStyle/>
          <a:p>
            <a:r>
              <a:rPr lang="en-US" sz="2000" b="1" dirty="0"/>
              <a:t>Start by clicking on Draw Communities. Then you can find your community by clicking on California, which will take you to the mapping tool</a:t>
            </a:r>
          </a:p>
        </p:txBody>
      </p:sp>
    </p:spTree>
    <p:extLst>
      <p:ext uri="{BB962C8B-B14F-4D97-AF65-F5344CB8AC3E}">
        <p14:creationId xmlns:p14="http://schemas.microsoft.com/office/powerpoint/2010/main" val="207927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AC0C-5DA7-442A-8A80-555D44E7F539}"/>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09D69235-FD77-4C59-B972-7C3D15B1D9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95" y="-1"/>
            <a:ext cx="11659626" cy="6218239"/>
          </a:xfrm>
        </p:spPr>
      </p:pic>
      <p:sp>
        <p:nvSpPr>
          <p:cNvPr id="6" name="TextBox 5">
            <a:extLst>
              <a:ext uri="{FF2B5EF4-FFF2-40B4-BE49-F238E27FC236}">
                <a16:creationId xmlns:a16="http://schemas.microsoft.com/office/drawing/2014/main" id="{4625E133-A99B-4A8B-8406-8FD09B28FDF3}"/>
              </a:ext>
            </a:extLst>
          </p:cNvPr>
          <p:cNvSpPr txBox="1"/>
          <p:nvPr/>
        </p:nvSpPr>
        <p:spPr>
          <a:xfrm>
            <a:off x="394570" y="4359058"/>
            <a:ext cx="5761972" cy="1015663"/>
          </a:xfrm>
          <a:prstGeom prst="rect">
            <a:avLst/>
          </a:prstGeom>
          <a:solidFill>
            <a:srgbClr val="FFC000"/>
          </a:solidFill>
        </p:spPr>
        <p:txBody>
          <a:bodyPr wrap="square" rtlCol="0">
            <a:spAutoFit/>
          </a:bodyPr>
          <a:lstStyle/>
          <a:p>
            <a:r>
              <a:rPr lang="en-US" sz="2000" b="1" dirty="0"/>
              <a:t>Use the hand to pan around the map, and zoom in by scrolling with your mouse or using the + and – in the upper </a:t>
            </a:r>
            <a:r>
              <a:rPr lang="en-US" sz="2000" b="1" dirty="0" err="1"/>
              <a:t>lefthand</a:t>
            </a:r>
            <a:r>
              <a:rPr lang="en-US" sz="2000" b="1" dirty="0"/>
              <a:t> corner to find your community</a:t>
            </a:r>
          </a:p>
        </p:txBody>
      </p:sp>
      <p:sp>
        <p:nvSpPr>
          <p:cNvPr id="7" name="Oval 6">
            <a:extLst>
              <a:ext uri="{FF2B5EF4-FFF2-40B4-BE49-F238E27FC236}">
                <a16:creationId xmlns:a16="http://schemas.microsoft.com/office/drawing/2014/main" id="{42F891F7-8813-4C49-93AB-12EC6B8039DD}"/>
              </a:ext>
            </a:extLst>
          </p:cNvPr>
          <p:cNvSpPr/>
          <p:nvPr/>
        </p:nvSpPr>
        <p:spPr>
          <a:xfrm>
            <a:off x="9112685" y="0"/>
            <a:ext cx="707720" cy="4258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C7DF93-2BFA-4E60-9FA6-9681179790BF}"/>
              </a:ext>
            </a:extLst>
          </p:cNvPr>
          <p:cNvSpPr/>
          <p:nvPr/>
        </p:nvSpPr>
        <p:spPr>
          <a:xfrm>
            <a:off x="-31315" y="-2"/>
            <a:ext cx="425885" cy="843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2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352B-974D-483B-AF8A-FC6CB4D2BA56}"/>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F5B17788-D027-45A6-85C1-86C92671A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5"/>
            <a:ext cx="11721523" cy="6220013"/>
          </a:xfrm>
        </p:spPr>
      </p:pic>
      <p:sp>
        <p:nvSpPr>
          <p:cNvPr id="6" name="TextBox 5">
            <a:extLst>
              <a:ext uri="{FF2B5EF4-FFF2-40B4-BE49-F238E27FC236}">
                <a16:creationId xmlns:a16="http://schemas.microsoft.com/office/drawing/2014/main" id="{4F720F99-7D2D-4D41-8E2C-CCC34C44FEAA}"/>
              </a:ext>
            </a:extLst>
          </p:cNvPr>
          <p:cNvSpPr txBox="1"/>
          <p:nvPr/>
        </p:nvSpPr>
        <p:spPr>
          <a:xfrm>
            <a:off x="444674" y="4540685"/>
            <a:ext cx="5949863" cy="1015663"/>
          </a:xfrm>
          <a:prstGeom prst="rect">
            <a:avLst/>
          </a:prstGeom>
          <a:solidFill>
            <a:srgbClr val="FFC000"/>
          </a:solidFill>
        </p:spPr>
        <p:txBody>
          <a:bodyPr wrap="square" rtlCol="0">
            <a:spAutoFit/>
          </a:bodyPr>
          <a:lstStyle/>
          <a:p>
            <a:r>
              <a:rPr lang="en-US" sz="2000" b="1" dirty="0"/>
              <a:t>Once you find your community, use the paintbrush to fill the area. You can adjust the size of the paintbrush by toggling Brush Size.</a:t>
            </a:r>
          </a:p>
        </p:txBody>
      </p:sp>
      <p:sp>
        <p:nvSpPr>
          <p:cNvPr id="7" name="Oval 6">
            <a:extLst>
              <a:ext uri="{FF2B5EF4-FFF2-40B4-BE49-F238E27FC236}">
                <a16:creationId xmlns:a16="http://schemas.microsoft.com/office/drawing/2014/main" id="{B684B1AF-68EC-44A1-A702-F737408BEE35}"/>
              </a:ext>
            </a:extLst>
          </p:cNvPr>
          <p:cNvSpPr/>
          <p:nvPr/>
        </p:nvSpPr>
        <p:spPr>
          <a:xfrm>
            <a:off x="9488465" y="0"/>
            <a:ext cx="594986" cy="4008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70D22F4-ADD7-401F-97F9-008669324CC1}"/>
              </a:ext>
            </a:extLst>
          </p:cNvPr>
          <p:cNvSpPr/>
          <p:nvPr/>
        </p:nvSpPr>
        <p:spPr>
          <a:xfrm>
            <a:off x="9275523" y="620038"/>
            <a:ext cx="751562" cy="3569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31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B515-B2AA-4C94-864C-4B77FFF816B3}"/>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CC68F4A6-E3DE-4539-B884-0A1617F7E1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708914" cy="6232448"/>
          </a:xfrm>
        </p:spPr>
      </p:pic>
      <p:sp>
        <p:nvSpPr>
          <p:cNvPr id="6" name="TextBox 5">
            <a:extLst>
              <a:ext uri="{FF2B5EF4-FFF2-40B4-BE49-F238E27FC236}">
                <a16:creationId xmlns:a16="http://schemas.microsoft.com/office/drawing/2014/main" id="{FBBC64A3-2914-46F4-A484-8646F81F4F72}"/>
              </a:ext>
            </a:extLst>
          </p:cNvPr>
          <p:cNvSpPr txBox="1"/>
          <p:nvPr/>
        </p:nvSpPr>
        <p:spPr>
          <a:xfrm>
            <a:off x="413359" y="4653419"/>
            <a:ext cx="5382592" cy="707886"/>
          </a:xfrm>
          <a:prstGeom prst="rect">
            <a:avLst/>
          </a:prstGeom>
          <a:solidFill>
            <a:srgbClr val="FFC000"/>
          </a:solidFill>
        </p:spPr>
        <p:txBody>
          <a:bodyPr wrap="square" rtlCol="0">
            <a:spAutoFit/>
          </a:bodyPr>
          <a:lstStyle/>
          <a:p>
            <a:r>
              <a:rPr lang="en-US" sz="2000" b="1" dirty="0"/>
              <a:t>If you make a mistake, use the eraser next to the paintbrush. You can also adjust the eraser size.</a:t>
            </a:r>
          </a:p>
        </p:txBody>
      </p:sp>
      <p:sp>
        <p:nvSpPr>
          <p:cNvPr id="7" name="Oval 6">
            <a:extLst>
              <a:ext uri="{FF2B5EF4-FFF2-40B4-BE49-F238E27FC236}">
                <a16:creationId xmlns:a16="http://schemas.microsoft.com/office/drawing/2014/main" id="{C9BFD9D5-DAEC-4B9F-9569-71B5B6C84607}"/>
              </a:ext>
            </a:extLst>
          </p:cNvPr>
          <p:cNvSpPr/>
          <p:nvPr/>
        </p:nvSpPr>
        <p:spPr>
          <a:xfrm>
            <a:off x="9726460" y="0"/>
            <a:ext cx="695195" cy="4070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68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C184-10C6-4A59-8626-A456DD88B396}"/>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FD7DBFAE-3589-482E-854C-10C7779B9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9" y="1400"/>
            <a:ext cx="11702554" cy="6216837"/>
          </a:xfrm>
        </p:spPr>
      </p:pic>
      <p:sp>
        <p:nvSpPr>
          <p:cNvPr id="6" name="TextBox 5">
            <a:extLst>
              <a:ext uri="{FF2B5EF4-FFF2-40B4-BE49-F238E27FC236}">
                <a16:creationId xmlns:a16="http://schemas.microsoft.com/office/drawing/2014/main" id="{97531217-5874-4F6A-9348-1445E6429391}"/>
              </a:ext>
            </a:extLst>
          </p:cNvPr>
          <p:cNvSpPr txBox="1"/>
          <p:nvPr/>
        </p:nvSpPr>
        <p:spPr>
          <a:xfrm>
            <a:off x="501041" y="4340268"/>
            <a:ext cx="5351278" cy="707886"/>
          </a:xfrm>
          <a:prstGeom prst="rect">
            <a:avLst/>
          </a:prstGeom>
          <a:solidFill>
            <a:srgbClr val="FFC000"/>
          </a:solidFill>
        </p:spPr>
        <p:txBody>
          <a:bodyPr wrap="square" rtlCol="0">
            <a:spAutoFit/>
          </a:bodyPr>
          <a:lstStyle/>
          <a:p>
            <a:r>
              <a:rPr lang="en-US" sz="2000" b="1" dirty="0"/>
              <a:t>Next, name and describe your Community of Interest. Use the three prompts listed in the box.</a:t>
            </a:r>
          </a:p>
        </p:txBody>
      </p:sp>
      <p:sp>
        <p:nvSpPr>
          <p:cNvPr id="7" name="Oval 6">
            <a:extLst>
              <a:ext uri="{FF2B5EF4-FFF2-40B4-BE49-F238E27FC236}">
                <a16:creationId xmlns:a16="http://schemas.microsoft.com/office/drawing/2014/main" id="{7ADF7F32-2D9F-4F66-B70C-35FE5608A8B0}"/>
              </a:ext>
            </a:extLst>
          </p:cNvPr>
          <p:cNvSpPr/>
          <p:nvPr/>
        </p:nvSpPr>
        <p:spPr>
          <a:xfrm>
            <a:off x="8862164" y="1728593"/>
            <a:ext cx="2906039" cy="29060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88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5F95-F072-4603-8676-39F9C2579D9E}"/>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9D9AD8E8-CE3A-4EBA-B2BF-AAFCD98715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3" y="-4892"/>
            <a:ext cx="11715198" cy="6223129"/>
          </a:xfrm>
        </p:spPr>
      </p:pic>
      <p:sp>
        <p:nvSpPr>
          <p:cNvPr id="6" name="Oval 5">
            <a:extLst>
              <a:ext uri="{FF2B5EF4-FFF2-40B4-BE49-F238E27FC236}">
                <a16:creationId xmlns:a16="http://schemas.microsoft.com/office/drawing/2014/main" id="{51F70D0A-6E81-48E3-A9A0-37EBDC99C333}"/>
              </a:ext>
            </a:extLst>
          </p:cNvPr>
          <p:cNvSpPr/>
          <p:nvPr/>
        </p:nvSpPr>
        <p:spPr>
          <a:xfrm>
            <a:off x="10709753" y="331064"/>
            <a:ext cx="988582" cy="5019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2A3A3D-5AFA-4D3E-B970-844C53720DD9}"/>
              </a:ext>
            </a:extLst>
          </p:cNvPr>
          <p:cNvSpPr txBox="1"/>
          <p:nvPr/>
        </p:nvSpPr>
        <p:spPr>
          <a:xfrm>
            <a:off x="3889332" y="4871511"/>
            <a:ext cx="4991621" cy="1015663"/>
          </a:xfrm>
          <a:prstGeom prst="rect">
            <a:avLst/>
          </a:prstGeom>
          <a:solidFill>
            <a:srgbClr val="FFC000"/>
          </a:solidFill>
        </p:spPr>
        <p:txBody>
          <a:bodyPr wrap="square" rtlCol="0">
            <a:spAutoFit/>
          </a:bodyPr>
          <a:lstStyle/>
          <a:p>
            <a:r>
              <a:rPr lang="en-US" sz="2000" b="1" dirty="0"/>
              <a:t>You can create more than one Community of Interest by clicking the + next to Color. Name and describe them. </a:t>
            </a:r>
          </a:p>
        </p:txBody>
      </p:sp>
    </p:spTree>
    <p:extLst>
      <p:ext uri="{BB962C8B-B14F-4D97-AF65-F5344CB8AC3E}">
        <p14:creationId xmlns:p14="http://schemas.microsoft.com/office/powerpoint/2010/main" val="356307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AE2F-65CC-4C52-9B41-535B683B4294}"/>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242999DC-F2FF-46B9-897A-46206FB18D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705370" cy="6218238"/>
          </a:xfrm>
        </p:spPr>
      </p:pic>
      <p:sp>
        <p:nvSpPr>
          <p:cNvPr id="6" name="TextBox 5">
            <a:extLst>
              <a:ext uri="{FF2B5EF4-FFF2-40B4-BE49-F238E27FC236}">
                <a16:creationId xmlns:a16="http://schemas.microsoft.com/office/drawing/2014/main" id="{6B096AEC-0892-466B-B11B-19142E392A92}"/>
              </a:ext>
            </a:extLst>
          </p:cNvPr>
          <p:cNvSpPr txBox="1"/>
          <p:nvPr/>
        </p:nvSpPr>
        <p:spPr>
          <a:xfrm>
            <a:off x="3707705" y="4622104"/>
            <a:ext cx="5041726" cy="1323439"/>
          </a:xfrm>
          <a:prstGeom prst="rect">
            <a:avLst/>
          </a:prstGeom>
          <a:solidFill>
            <a:srgbClr val="FFC000"/>
          </a:solidFill>
        </p:spPr>
        <p:txBody>
          <a:bodyPr wrap="square" rtlCol="0">
            <a:spAutoFit/>
          </a:bodyPr>
          <a:lstStyle/>
          <a:p>
            <a:r>
              <a:rPr lang="en-US" sz="2000" b="1" dirty="0"/>
              <a:t>You can also add Important Places in your Community of Interest. Click the blue button that says “New” and click on the Important Place on the map. Name and describe it.</a:t>
            </a:r>
          </a:p>
        </p:txBody>
      </p:sp>
      <p:sp>
        <p:nvSpPr>
          <p:cNvPr id="7" name="Oval 6">
            <a:extLst>
              <a:ext uri="{FF2B5EF4-FFF2-40B4-BE49-F238E27FC236}">
                <a16:creationId xmlns:a16="http://schemas.microsoft.com/office/drawing/2014/main" id="{6DF80239-7912-41AB-81DD-9E80BF0DA78F}"/>
              </a:ext>
            </a:extLst>
          </p:cNvPr>
          <p:cNvSpPr/>
          <p:nvPr/>
        </p:nvSpPr>
        <p:spPr>
          <a:xfrm>
            <a:off x="9350679" y="2931090"/>
            <a:ext cx="1665962" cy="8455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02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9BF9-2D7F-4B01-8A0E-F4172F514B7F}"/>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04CE18B4-830B-4E29-AD98-EB08CFD62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7" y="-4862"/>
            <a:ext cx="11715138" cy="6223099"/>
          </a:xfrm>
        </p:spPr>
      </p:pic>
      <p:sp>
        <p:nvSpPr>
          <p:cNvPr id="6" name="TextBox 5">
            <a:extLst>
              <a:ext uri="{FF2B5EF4-FFF2-40B4-BE49-F238E27FC236}">
                <a16:creationId xmlns:a16="http://schemas.microsoft.com/office/drawing/2014/main" id="{CB3A2EF0-875C-4746-B960-BBDF8B58294B}"/>
              </a:ext>
            </a:extLst>
          </p:cNvPr>
          <p:cNvSpPr txBox="1"/>
          <p:nvPr/>
        </p:nvSpPr>
        <p:spPr>
          <a:xfrm>
            <a:off x="1935271" y="4928992"/>
            <a:ext cx="6137753" cy="1015663"/>
          </a:xfrm>
          <a:prstGeom prst="rect">
            <a:avLst/>
          </a:prstGeom>
          <a:solidFill>
            <a:srgbClr val="FFC000"/>
          </a:solidFill>
        </p:spPr>
        <p:txBody>
          <a:bodyPr wrap="square" rtlCol="0">
            <a:spAutoFit/>
          </a:bodyPr>
          <a:lstStyle/>
          <a:p>
            <a:r>
              <a:rPr lang="en-US" sz="2000" b="1" dirty="0"/>
              <a:t>Use the magnifying glass to see different demographics in your community. You do not have to consider these when creating your Community of Interest.</a:t>
            </a:r>
          </a:p>
        </p:txBody>
      </p:sp>
      <p:sp>
        <p:nvSpPr>
          <p:cNvPr id="7" name="Oval 6">
            <a:extLst>
              <a:ext uri="{FF2B5EF4-FFF2-40B4-BE49-F238E27FC236}">
                <a16:creationId xmlns:a16="http://schemas.microsoft.com/office/drawing/2014/main" id="{0675F482-5A62-449D-9B56-01C7CA82193E}"/>
              </a:ext>
            </a:extLst>
          </p:cNvPr>
          <p:cNvSpPr/>
          <p:nvPr/>
        </p:nvSpPr>
        <p:spPr>
          <a:xfrm>
            <a:off x="10020822" y="-4862"/>
            <a:ext cx="676406" cy="5073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137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263</Words>
  <Application>Microsoft Office PowerPoint</Application>
  <PresentationFormat>Custom</PresentationFormat>
  <Paragraphs>10</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Montplaisir</dc:creator>
  <cp:lastModifiedBy>Kay Montplaisir</cp:lastModifiedBy>
  <cp:revision>1</cp:revision>
  <dcterms:created xsi:type="dcterms:W3CDTF">2021-07-23T16:24:47Z</dcterms:created>
  <dcterms:modified xsi:type="dcterms:W3CDTF">2021-07-23T17:08:57Z</dcterms:modified>
</cp:coreProperties>
</file>