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7"/>
  </p:notesMasterIdLst>
  <p:handoutMasterIdLst>
    <p:handoutMasterId r:id="rId18"/>
  </p:handoutMasterIdLst>
  <p:sldIdLst>
    <p:sldId id="256" r:id="rId2"/>
    <p:sldId id="276" r:id="rId3"/>
    <p:sldId id="257" r:id="rId4"/>
    <p:sldId id="259" r:id="rId5"/>
    <p:sldId id="277" r:id="rId6"/>
    <p:sldId id="280" r:id="rId7"/>
    <p:sldId id="278" r:id="rId8"/>
    <p:sldId id="263" r:id="rId9"/>
    <p:sldId id="264" r:id="rId10"/>
    <p:sldId id="265" r:id="rId11"/>
    <p:sldId id="266" r:id="rId12"/>
    <p:sldId id="267" r:id="rId13"/>
    <p:sldId id="268" r:id="rId14"/>
    <p:sldId id="269" r:id="rId15"/>
    <p:sldId id="270" r:id="rId16"/>
  </p:sldIdLst>
  <p:sldSz cx="18288000" cy="10287000"/>
  <p:notesSz cx="6858000" cy="9144000"/>
  <p:embeddedFontLst>
    <p:embeddedFont>
      <p:font typeface="Calibri" panose="020F0502020204030204" pitchFamily="34" charset="0"/>
      <p:regular r:id="rId19"/>
      <p:bold r:id="rId20"/>
      <p:italic r:id="rId21"/>
      <p:boldItalic r:id="rId22"/>
    </p:embeddedFont>
    <p:embeddedFont>
      <p:font typeface="Poppins" panose="00000500000000000000" pitchFamily="2" charset="0"/>
      <p:regular r:id="rId23"/>
      <p:bold r:id="rId24"/>
      <p:italic r:id="rId25"/>
      <p:boldItalic r:id="rId26"/>
    </p:embeddedFont>
    <p:embeddedFont>
      <p:font typeface="Poppins Bold" panose="00000800000000000000" charset="0"/>
      <p:regular r:id="rId27"/>
    </p:embeddedFont>
    <p:embeddedFont>
      <p:font typeface="Wingdings 3" panose="05040102010807070707" pitchFamily="18" charset="2"/>
      <p:regular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566F"/>
    <a:srgbClr val="FFFFFF"/>
    <a:srgbClr val="0046AD"/>
    <a:srgbClr val="6E267B"/>
    <a:srgbClr val="5FA51B"/>
    <a:srgbClr val="F56A28"/>
    <a:srgbClr val="FFBC00"/>
    <a:srgbClr val="375E97"/>
    <a:srgbClr val="2F34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45" d="100"/>
          <a:sy n="45" d="100"/>
        </p:scale>
        <p:origin x="96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7.fntdata"/><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wight Coddington" userId="1a66f126-4fec-4423-872b-e1c67e658950" providerId="ADAL" clId="{B09CCC38-72EE-4260-AA27-501E33210014}"/>
    <pc:docChg chg="undo custSel addSld delSld">
      <pc:chgData name="Dwight Coddington" userId="1a66f126-4fec-4423-872b-e1c67e658950" providerId="ADAL" clId="{B09CCC38-72EE-4260-AA27-501E33210014}" dt="2024-02-21T22:53:05.614" v="9" actId="47"/>
      <pc:docMkLst>
        <pc:docMk/>
      </pc:docMkLst>
      <pc:sldChg chg="add del">
        <pc:chgData name="Dwight Coddington" userId="1a66f126-4fec-4423-872b-e1c67e658950" providerId="ADAL" clId="{B09CCC38-72EE-4260-AA27-501E33210014}" dt="2024-02-21T22:53:04.870" v="5" actId="47"/>
        <pc:sldMkLst>
          <pc:docMk/>
          <pc:sldMk cId="0" sldId="266"/>
        </pc:sldMkLst>
      </pc:sldChg>
      <pc:sldChg chg="add del">
        <pc:chgData name="Dwight Coddington" userId="1a66f126-4fec-4423-872b-e1c67e658950" providerId="ADAL" clId="{B09CCC38-72EE-4260-AA27-501E33210014}" dt="2024-02-21T22:53:05.099" v="6" actId="47"/>
        <pc:sldMkLst>
          <pc:docMk/>
          <pc:sldMk cId="0" sldId="267"/>
        </pc:sldMkLst>
      </pc:sldChg>
      <pc:sldChg chg="add del">
        <pc:chgData name="Dwight Coddington" userId="1a66f126-4fec-4423-872b-e1c67e658950" providerId="ADAL" clId="{B09CCC38-72EE-4260-AA27-501E33210014}" dt="2024-02-21T22:53:05.264" v="7" actId="47"/>
        <pc:sldMkLst>
          <pc:docMk/>
          <pc:sldMk cId="0" sldId="268"/>
        </pc:sldMkLst>
      </pc:sldChg>
      <pc:sldChg chg="add del">
        <pc:chgData name="Dwight Coddington" userId="1a66f126-4fec-4423-872b-e1c67e658950" providerId="ADAL" clId="{B09CCC38-72EE-4260-AA27-501E33210014}" dt="2024-02-21T22:53:05.443" v="8" actId="47"/>
        <pc:sldMkLst>
          <pc:docMk/>
          <pc:sldMk cId="0" sldId="269"/>
        </pc:sldMkLst>
      </pc:sldChg>
      <pc:sldChg chg="add del">
        <pc:chgData name="Dwight Coddington" userId="1a66f126-4fec-4423-872b-e1c67e658950" providerId="ADAL" clId="{B09CCC38-72EE-4260-AA27-501E33210014}" dt="2024-02-21T22:53:05.614" v="9" actId="47"/>
        <pc:sldMkLst>
          <pc:docMk/>
          <pc:sldMk cId="0" sldId="270"/>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468046608441765"/>
          <c:y val="8.6927954092259799E-2"/>
          <c:w val="0.5824502101891762"/>
          <c:h val="0.84324370175587415"/>
        </c:manualLayout>
      </c:layout>
      <c:doughnutChart>
        <c:varyColors val="1"/>
        <c:ser>
          <c:idx val="0"/>
          <c:order val="0"/>
          <c:dPt>
            <c:idx val="0"/>
            <c:bubble3D val="0"/>
            <c:explosion val="2"/>
            <c:spPr>
              <a:solidFill>
                <a:schemeClr val="accent1"/>
              </a:solidFill>
              <a:ln w="19050">
                <a:solidFill>
                  <a:schemeClr val="lt1"/>
                </a:solidFill>
              </a:ln>
              <a:effectLst/>
            </c:spPr>
            <c:extLst>
              <c:ext xmlns:c16="http://schemas.microsoft.com/office/drawing/2014/chart" uri="{C3380CC4-5D6E-409C-BE32-E72D297353CC}">
                <c16:uniqueId val="{00000001-125A-4171-8367-F17F4E6BEAF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25A-4171-8367-F17F4E6BEAF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25A-4171-8367-F17F4E6BEAF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25A-4171-8367-F17F4E6BEAF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125A-4171-8367-F17F4E6BEAF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125A-4171-8367-F17F4E6BEAF2}"/>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125A-4171-8367-F17F4E6BEAF2}"/>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125A-4171-8367-F17F4E6BEAF2}"/>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125A-4171-8367-F17F4E6BEAF2}"/>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125A-4171-8367-F17F4E6BEAF2}"/>
              </c:ext>
            </c:extLst>
          </c:dPt>
          <c:dLbls>
            <c:dLbl>
              <c:idx val="0"/>
              <c:layout>
                <c:manualLayout>
                  <c:x val="0.13097401003960385"/>
                  <c:y val="-9.6050567143474569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25A-4171-8367-F17F4E6BEAF2}"/>
                </c:ext>
              </c:extLst>
            </c:dLbl>
            <c:dLbl>
              <c:idx val="1"/>
              <c:layout>
                <c:manualLayout>
                  <c:x val="0.12823525988698239"/>
                  <c:y val="-7.816964544179987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25A-4171-8367-F17F4E6BEAF2}"/>
                </c:ext>
              </c:extLst>
            </c:dLbl>
            <c:dLbl>
              <c:idx val="2"/>
              <c:layout>
                <c:manualLayout>
                  <c:x val="-0.13835909619384942"/>
                  <c:y val="5.6184432661293658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25A-4171-8367-F17F4E6BEAF2}"/>
                </c:ext>
              </c:extLst>
            </c:dLbl>
            <c:dLbl>
              <c:idx val="3"/>
              <c:layout>
                <c:manualLayout>
                  <c:x val="0.14868434635690025"/>
                  <c:y val="6.6192416967352438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25A-4171-8367-F17F4E6BEAF2}"/>
                </c:ext>
              </c:extLst>
            </c:dLbl>
            <c:dLbl>
              <c:idx val="4"/>
              <c:layout>
                <c:manualLayout>
                  <c:x val="-9.6886574902903533E-2"/>
                  <c:y val="-0.10259765964236235"/>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25A-4171-8367-F17F4E6BEAF2}"/>
                </c:ext>
              </c:extLst>
            </c:dLbl>
            <c:dLbl>
              <c:idx val="5"/>
              <c:layout>
                <c:manualLayout>
                  <c:x val="0.10679757150158679"/>
                  <c:y val="0.10817974940704357"/>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125A-4171-8367-F17F4E6BEAF2}"/>
                </c:ext>
              </c:extLst>
            </c:dLbl>
            <c:dLbl>
              <c:idx val="6"/>
              <c:layout>
                <c:manualLayout>
                  <c:x val="-0.19058374279291135"/>
                  <c:y val="-5.077199257003676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125A-4171-8367-F17F4E6BEAF2}"/>
                </c:ext>
              </c:extLst>
            </c:dLbl>
            <c:dLbl>
              <c:idx val="7"/>
              <c:layout>
                <c:manualLayout>
                  <c:x val="-0.11148177224530351"/>
                  <c:y val="-8.9856815290936698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F-125A-4171-8367-F17F4E6BEAF2}"/>
                </c:ext>
              </c:extLst>
            </c:dLbl>
            <c:dLbl>
              <c:idx val="8"/>
              <c:layout>
                <c:manualLayout>
                  <c:x val="6.4243580032978198E-2"/>
                  <c:y val="0.11952761990933168"/>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1-125A-4171-8367-F17F4E6BEAF2}"/>
                </c:ext>
              </c:extLst>
            </c:dLbl>
            <c:dLbl>
              <c:idx val="9"/>
              <c:layout>
                <c:manualLayout>
                  <c:x val="0.12321745083661816"/>
                  <c:y val="-8.9722557386117854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3-125A-4171-8367-F17F4E6BEAF2}"/>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Poppins" panose="00000500000000000000" pitchFamily="2" charset="0"/>
                    <a:ea typeface="+mn-ea"/>
                    <a:cs typeface="Poppins" panose="00000500000000000000" pitchFamily="2" charset="0"/>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Sheet1!$C$11:$C$20</c:f>
              <c:strCache>
                <c:ptCount val="10"/>
                <c:pt idx="0">
                  <c:v>General Fund (60.6%)</c:v>
                </c:pt>
                <c:pt idx="1">
                  <c:v>Other Financing Sources (.3%)</c:v>
                </c:pt>
                <c:pt idx="2">
                  <c:v>Revenue|Use of Money &amp; Prop (.1%)</c:v>
                </c:pt>
                <c:pt idx="3">
                  <c:v>Charges for Services (26.9%)</c:v>
                </c:pt>
                <c:pt idx="5">
                  <c:v>Intergovernmental Rev-Other (2.4%)</c:v>
                </c:pt>
                <c:pt idx="6">
                  <c:v>Use of Fund Balance (8.2%)</c:v>
                </c:pt>
                <c:pt idx="7">
                  <c:v>Intergovernmental Rev-Elections (.2%)</c:v>
                </c:pt>
                <c:pt idx="8">
                  <c:v>Licenses|Permits| Franchise (.4%)</c:v>
                </c:pt>
                <c:pt idx="9">
                  <c:v>Miscellaneous Revenue (.8%)</c:v>
                </c:pt>
              </c:strCache>
            </c:strRef>
          </c:cat>
          <c:val>
            <c:numRef>
              <c:f>Sheet1!$D$11:$D$20</c:f>
              <c:numCache>
                <c:formatCode>_("$"* #,##0_);_("$"* \(#,##0\);_("$"* "-"??_);_(@_)</c:formatCode>
                <c:ptCount val="10"/>
                <c:pt idx="0">
                  <c:v>6532439</c:v>
                </c:pt>
                <c:pt idx="1">
                  <c:v>30000</c:v>
                </c:pt>
                <c:pt idx="2">
                  <c:v>9250</c:v>
                </c:pt>
                <c:pt idx="3">
                  <c:v>2901100</c:v>
                </c:pt>
                <c:pt idx="5" formatCode="_([$$-409]* #,##0_);_([$$-409]* \(#,##0\);_([$$-409]* &quot;-&quot;??_);_(@_)">
                  <c:v>262787</c:v>
                </c:pt>
                <c:pt idx="6">
                  <c:v>884620</c:v>
                </c:pt>
                <c:pt idx="7">
                  <c:v>17500</c:v>
                </c:pt>
                <c:pt idx="8">
                  <c:v>45750</c:v>
                </c:pt>
                <c:pt idx="9">
                  <c:v>90000</c:v>
                </c:pt>
              </c:numCache>
            </c:numRef>
          </c:val>
          <c:extLst>
            <c:ext xmlns:c16="http://schemas.microsoft.com/office/drawing/2014/chart" uri="{C3380CC4-5D6E-409C-BE32-E72D297353CC}">
              <c16:uniqueId val="{00000014-125A-4171-8367-F17F4E6BEAF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Poppins" panose="00000500000000000000" pitchFamily="2" charset="0"/>
          <a:cs typeface="Poppins" panose="00000500000000000000" pitchFamily="2"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6A4-40D7-BDA7-393E96D4C40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6A4-40D7-BDA7-393E96D4C40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6A4-40D7-BDA7-393E96D4C40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6A4-40D7-BDA7-393E96D4C40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F6A4-40D7-BDA7-393E96D4C40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F6A4-40D7-BDA7-393E96D4C402}"/>
              </c:ext>
            </c:extLst>
          </c:dPt>
          <c:dLbls>
            <c:dLbl>
              <c:idx val="0"/>
              <c:layout>
                <c:manualLayout>
                  <c:x val="0.13191990577149587"/>
                  <c:y val="-9.4853131265157112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6A4-40D7-BDA7-393E96D4C402}"/>
                </c:ext>
              </c:extLst>
            </c:dLbl>
            <c:dLbl>
              <c:idx val="1"/>
              <c:layout>
                <c:manualLayout>
                  <c:x val="5.6516261404214965E-2"/>
                  <c:y val="-0.14457694364812518"/>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6A4-40D7-BDA7-393E96D4C402}"/>
                </c:ext>
              </c:extLst>
            </c:dLbl>
            <c:dLbl>
              <c:idx val="2"/>
              <c:layout>
                <c:manualLayout>
                  <c:x val="0.18688653317628581"/>
                  <c:y val="6.4672589498970756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6A4-40D7-BDA7-393E96D4C402}"/>
                </c:ext>
              </c:extLst>
            </c:dLbl>
            <c:dLbl>
              <c:idx val="3"/>
              <c:layout>
                <c:manualLayout>
                  <c:x val="-4.0267366321856722E-3"/>
                  <c:y val="0.11760835284949915"/>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6A4-40D7-BDA7-393E96D4C402}"/>
                </c:ext>
              </c:extLst>
            </c:dLbl>
            <c:dLbl>
              <c:idx val="4"/>
              <c:layout>
                <c:manualLayout>
                  <c:x val="-0.13663133097762073"/>
                  <c:y val="0"/>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F6A4-40D7-BDA7-393E96D4C402}"/>
                </c:ext>
              </c:extLst>
            </c:dLbl>
            <c:dLbl>
              <c:idx val="5"/>
              <c:layout>
                <c:manualLayout>
                  <c:x val="-0.13034943070278762"/>
                  <c:y val="-9.2697378281858089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F6A4-40D7-BDA7-393E96D4C402}"/>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Poppins" panose="00000500000000000000" pitchFamily="2" charset="0"/>
                    <a:ea typeface="+mn-ea"/>
                    <a:cs typeface="Poppins" panose="00000500000000000000" pitchFamily="2" charset="0"/>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Sheet1!$C$46:$C$51</c:f>
              <c:strCache>
                <c:ptCount val="4"/>
                <c:pt idx="0">
                  <c:v>Salaries and Wages (39.2%)</c:v>
                </c:pt>
                <c:pt idx="1">
                  <c:v>Employee Benefits (26.3%)</c:v>
                </c:pt>
                <c:pt idx="2">
                  <c:v>Services and Supplies (34.2%)</c:v>
                </c:pt>
                <c:pt idx="3">
                  <c:v>Intrafund Transfers (Comp Repl) (.3%)</c:v>
                </c:pt>
              </c:strCache>
            </c:strRef>
          </c:cat>
          <c:val>
            <c:numRef>
              <c:f>Sheet1!$D$46:$D$51</c:f>
              <c:numCache>
                <c:formatCode>_("$"* #,##0_);_("$"* \(#,##0\);_("$"* "-"??_);_(@_)</c:formatCode>
                <c:ptCount val="6"/>
                <c:pt idx="0">
                  <c:v>4216852</c:v>
                </c:pt>
                <c:pt idx="1">
                  <c:v>2839581</c:v>
                </c:pt>
                <c:pt idx="2">
                  <c:v>3681512</c:v>
                </c:pt>
                <c:pt idx="3">
                  <c:v>33500</c:v>
                </c:pt>
              </c:numCache>
            </c:numRef>
          </c:val>
          <c:extLst>
            <c:ext xmlns:c16="http://schemas.microsoft.com/office/drawing/2014/chart" uri="{C3380CC4-5D6E-409C-BE32-E72D297353CC}">
              <c16:uniqueId val="{0000000C-F6A4-40D7-BDA7-393E96D4C40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Poppins" panose="00000500000000000000" pitchFamily="2" charset="0"/>
          <a:cs typeface="Poppins" panose="00000500000000000000" pitchFamily="2"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9981259745384872E-2"/>
          <c:y val="2.948073390778207E-2"/>
          <c:w val="0.96335623808897408"/>
          <c:h val="0.87518127380405719"/>
        </c:manualLayout>
      </c:layout>
      <c:barChart>
        <c:barDir val="col"/>
        <c:grouping val="clustered"/>
        <c:varyColors val="0"/>
        <c:ser>
          <c:idx val="0"/>
          <c:order val="0"/>
          <c:tx>
            <c:strRef>
              <c:f>Sheet1!$C$86</c:f>
              <c:strCache>
                <c:ptCount val="1"/>
                <c:pt idx="0">
                  <c:v>2019-20 Adopted</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1">
                        <a:lumMod val="75000"/>
                        <a:lumOff val="25000"/>
                      </a:schemeClr>
                    </a:solidFill>
                    <a:latin typeface="Poppins" panose="00000500000000000000" pitchFamily="2" charset="0"/>
                    <a:ea typeface="+mn-ea"/>
                    <a:cs typeface="Poppins" panose="00000500000000000000" pitchFamily="2"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Sheet1!$D$86</c:f>
              <c:numCache>
                <c:formatCode>General</c:formatCode>
                <c:ptCount val="1"/>
                <c:pt idx="0">
                  <c:v>15.7</c:v>
                </c:pt>
              </c:numCache>
            </c:numRef>
          </c:val>
          <c:extLst>
            <c:ext xmlns:c16="http://schemas.microsoft.com/office/drawing/2014/chart" uri="{C3380CC4-5D6E-409C-BE32-E72D297353CC}">
              <c16:uniqueId val="{00000000-30A3-4682-8AFE-123EEABDB4D0}"/>
            </c:ext>
          </c:extLst>
        </c:ser>
        <c:ser>
          <c:idx val="1"/>
          <c:order val="1"/>
          <c:tx>
            <c:strRef>
              <c:f>Sheet1!$C$87</c:f>
              <c:strCache>
                <c:ptCount val="1"/>
                <c:pt idx="0">
                  <c:v>2021-21 Adopted</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1">
                        <a:lumMod val="75000"/>
                        <a:lumOff val="25000"/>
                      </a:schemeClr>
                    </a:solidFill>
                    <a:latin typeface="Poppins" panose="00000500000000000000" pitchFamily="2" charset="0"/>
                    <a:ea typeface="+mn-ea"/>
                    <a:cs typeface="Poppins" panose="00000500000000000000" pitchFamily="2"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Sheet1!$D$87</c:f>
              <c:numCache>
                <c:formatCode>General</c:formatCode>
                <c:ptCount val="1"/>
                <c:pt idx="0">
                  <c:v>15.7</c:v>
                </c:pt>
              </c:numCache>
            </c:numRef>
          </c:val>
          <c:extLst>
            <c:ext xmlns:c16="http://schemas.microsoft.com/office/drawing/2014/chart" uri="{C3380CC4-5D6E-409C-BE32-E72D297353CC}">
              <c16:uniqueId val="{00000001-30A3-4682-8AFE-123EEABDB4D0}"/>
            </c:ext>
          </c:extLst>
        </c:ser>
        <c:ser>
          <c:idx val="2"/>
          <c:order val="2"/>
          <c:tx>
            <c:strRef>
              <c:f>Sheet1!$C$88</c:f>
              <c:strCache>
                <c:ptCount val="1"/>
                <c:pt idx="0">
                  <c:v>2021-22 Adopted</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1">
                        <a:lumMod val="75000"/>
                        <a:lumOff val="25000"/>
                      </a:schemeClr>
                    </a:solidFill>
                    <a:latin typeface="Poppins" panose="00000500000000000000" pitchFamily="2" charset="0"/>
                    <a:ea typeface="+mn-ea"/>
                    <a:cs typeface="Poppins" panose="00000500000000000000" pitchFamily="2"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Sheet1!$D$88</c:f>
              <c:numCache>
                <c:formatCode>General</c:formatCode>
                <c:ptCount val="1"/>
                <c:pt idx="0">
                  <c:v>18</c:v>
                </c:pt>
              </c:numCache>
            </c:numRef>
          </c:val>
          <c:extLst>
            <c:ext xmlns:c16="http://schemas.microsoft.com/office/drawing/2014/chart" uri="{C3380CC4-5D6E-409C-BE32-E72D297353CC}">
              <c16:uniqueId val="{00000002-30A3-4682-8AFE-123EEABDB4D0}"/>
            </c:ext>
          </c:extLst>
        </c:ser>
        <c:ser>
          <c:idx val="3"/>
          <c:order val="3"/>
          <c:tx>
            <c:strRef>
              <c:f>Sheet1!$C$89</c:f>
              <c:strCache>
                <c:ptCount val="1"/>
                <c:pt idx="0">
                  <c:v>2022-23 Adopted</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1">
                        <a:lumMod val="75000"/>
                        <a:lumOff val="25000"/>
                      </a:schemeClr>
                    </a:solidFill>
                    <a:latin typeface="Poppins" panose="00000500000000000000" pitchFamily="2" charset="0"/>
                    <a:ea typeface="+mn-ea"/>
                    <a:cs typeface="Poppins" panose="00000500000000000000" pitchFamily="2"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Sheet1!$D$89</c:f>
              <c:numCache>
                <c:formatCode>General</c:formatCode>
                <c:ptCount val="1"/>
                <c:pt idx="0">
                  <c:v>18</c:v>
                </c:pt>
              </c:numCache>
            </c:numRef>
          </c:val>
          <c:extLst>
            <c:ext xmlns:c16="http://schemas.microsoft.com/office/drawing/2014/chart" uri="{C3380CC4-5D6E-409C-BE32-E72D297353CC}">
              <c16:uniqueId val="{00000003-30A3-4682-8AFE-123EEABDB4D0}"/>
            </c:ext>
          </c:extLst>
        </c:ser>
        <c:ser>
          <c:idx val="4"/>
          <c:order val="4"/>
          <c:tx>
            <c:strRef>
              <c:f>Sheet1!$C$90</c:f>
              <c:strCache>
                <c:ptCount val="1"/>
                <c:pt idx="0">
                  <c:v>2023-24 Requested</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tx1">
                        <a:lumMod val="75000"/>
                        <a:lumOff val="25000"/>
                      </a:schemeClr>
                    </a:solidFill>
                    <a:latin typeface="Poppins" panose="00000500000000000000" pitchFamily="2" charset="0"/>
                    <a:ea typeface="+mn-ea"/>
                    <a:cs typeface="Poppins" panose="00000500000000000000" pitchFamily="2"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Sheet1!$D$90</c:f>
              <c:numCache>
                <c:formatCode>General</c:formatCode>
                <c:ptCount val="1"/>
                <c:pt idx="0">
                  <c:v>18</c:v>
                </c:pt>
              </c:numCache>
            </c:numRef>
          </c:val>
          <c:extLst>
            <c:ext xmlns:c16="http://schemas.microsoft.com/office/drawing/2014/chart" uri="{C3380CC4-5D6E-409C-BE32-E72D297353CC}">
              <c16:uniqueId val="{00000004-30A3-4682-8AFE-123EEABDB4D0}"/>
            </c:ext>
          </c:extLst>
        </c:ser>
        <c:dLbls>
          <c:dLblPos val="inEnd"/>
          <c:showLegendKey val="0"/>
          <c:showVal val="1"/>
          <c:showCatName val="0"/>
          <c:showSerName val="0"/>
          <c:showPercent val="0"/>
          <c:showBubbleSize val="0"/>
        </c:dLbls>
        <c:gapWidth val="219"/>
        <c:overlap val="-27"/>
        <c:axId val="867120320"/>
        <c:axId val="867114088"/>
      </c:barChart>
      <c:catAx>
        <c:axId val="867120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Poppins" panose="00000500000000000000" pitchFamily="2" charset="0"/>
                <a:ea typeface="+mn-ea"/>
                <a:cs typeface="Poppins" panose="00000500000000000000" pitchFamily="2" charset="0"/>
              </a:defRPr>
            </a:pPr>
            <a:endParaRPr lang="en-US"/>
          </a:p>
        </c:txPr>
        <c:crossAx val="867114088"/>
        <c:crosses val="autoZero"/>
        <c:auto val="1"/>
        <c:lblAlgn val="ctr"/>
        <c:lblOffset val="100"/>
        <c:noMultiLvlLbl val="0"/>
      </c:catAx>
      <c:valAx>
        <c:axId val="8671140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Poppins" panose="00000500000000000000" pitchFamily="2" charset="0"/>
                <a:ea typeface="+mn-ea"/>
                <a:cs typeface="Poppins" panose="00000500000000000000" pitchFamily="2" charset="0"/>
              </a:defRPr>
            </a:pPr>
            <a:endParaRPr lang="en-US"/>
          </a:p>
        </c:txPr>
        <c:crossAx val="867120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Poppins" panose="00000500000000000000" pitchFamily="2" charset="0"/>
              <a:ea typeface="+mn-ea"/>
              <a:cs typeface="Poppins" panose="00000500000000000000" pitchFamily="2"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b="1">
          <a:latin typeface="Poppins" panose="00000500000000000000" pitchFamily="2" charset="0"/>
          <a:cs typeface="Poppins" panose="00000500000000000000" pitchFamily="2"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DFF422-A200-22E3-BA5B-DB272F13249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9638599-B52B-DF7D-25E9-09B6F68AC2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1087716-83EB-4E3D-A6B6-A1BDCAA01570}" type="datetimeFigureOut">
              <a:rPr lang="en-US" smtClean="0"/>
              <a:t>2/21/2024</a:t>
            </a:fld>
            <a:endParaRPr lang="en-US"/>
          </a:p>
        </p:txBody>
      </p:sp>
      <p:sp>
        <p:nvSpPr>
          <p:cNvPr id="4" name="Footer Placeholder 3">
            <a:extLst>
              <a:ext uri="{FF2B5EF4-FFF2-40B4-BE49-F238E27FC236}">
                <a16:creationId xmlns:a16="http://schemas.microsoft.com/office/drawing/2014/main" id="{975371BC-42E9-7233-A689-07B14D4413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4CBB8D7-BDE7-A445-4436-4114E3AB96F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E19C6DE-8A92-44BC-BAE0-C9DD659DD51F}" type="slidenum">
              <a:rPr lang="en-US" smtClean="0"/>
              <a:t>‹#›</a:t>
            </a:fld>
            <a:endParaRPr lang="en-US"/>
          </a:p>
        </p:txBody>
      </p:sp>
    </p:spTree>
    <p:extLst>
      <p:ext uri="{BB962C8B-B14F-4D97-AF65-F5344CB8AC3E}">
        <p14:creationId xmlns:p14="http://schemas.microsoft.com/office/powerpoint/2010/main" val="64558322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ABE786-165B-46AC-B1FF-E47F3E96695F}" type="datetimeFigureOut">
              <a:rPr lang="en-US" smtClean="0"/>
              <a:t>2/21/2024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181F5-D1D3-4FE9-BE8B-058B1D4A733D}" type="slidenum">
              <a:rPr lang="en-US" smtClean="0"/>
              <a:t>‹#›</a:t>
            </a:fld>
            <a:endParaRPr lang="en-US"/>
          </a:p>
        </p:txBody>
      </p:sp>
    </p:spTree>
    <p:extLst>
      <p:ext uri="{BB962C8B-B14F-4D97-AF65-F5344CB8AC3E}">
        <p14:creationId xmlns:p14="http://schemas.microsoft.com/office/powerpoint/2010/main" val="1819438834"/>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A99A401-E84A-4603-B944-546672FC5464}" type="datetime1">
              <a:rPr lang="en-US" smtClean="0"/>
              <a:t>2/21/2024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6154400" y="9921875"/>
            <a:ext cx="2133600" cy="365125"/>
          </a:xfrm>
        </p:spPr>
        <p:txBody>
          <a:bodyPr/>
          <a:lstStyle>
            <a:lvl1pPr>
              <a:defRPr sz="2000" b="1">
                <a:solidFill>
                  <a:schemeClr val="bg1"/>
                </a:solidFill>
                <a:latin typeface="Arial" panose="020B0604020202020204" pitchFamily="34" charset="0"/>
                <a:cs typeface="Arial" panose="020B0604020202020204" pitchFamily="34" charset="0"/>
              </a:defRPr>
            </a:lvl1p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994736-E1DF-4A0C-AD56-CB54C1F271BD}" type="datetime1">
              <a:rPr lang="en-US" smtClean="0"/>
              <a:t>2/21/2024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CFF6F2-CBF9-494B-9F90-8815662D20BF}" type="datetime1">
              <a:rPr lang="en-US" smtClean="0"/>
              <a:t>2/21/2024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E59F24-D485-4EB5-A3BE-DAE41477B397}" type="datetime1">
              <a:rPr lang="en-US" smtClean="0"/>
              <a:t>2/21/2024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FEBDA51-99C5-4D78-B150-7D184A5EDC40}" type="datetime1">
              <a:rPr lang="en-US" smtClean="0"/>
              <a:t>2/21/2024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BFDED6D-3312-40A2-8196-E550BE145D07}" type="datetime1">
              <a:rPr lang="en-US" smtClean="0"/>
              <a:t>2/21/2024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58A091D-3584-4A42-ADF6-F1CD666CE46A}" type="datetime1">
              <a:rPr lang="en-US" smtClean="0"/>
              <a:t>2/21/2024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B7F823-2BC1-4E5B-86D5-BC65508E234D}" type="datetime1">
              <a:rPr lang="en-US" smtClean="0"/>
              <a:t>2/21/2024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B0F0FD-8F96-419E-B275-96C16485F851}" type="datetime1">
              <a:rPr lang="en-US" smtClean="0"/>
              <a:t>2/21/2024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A1961FC-CC20-428B-B4A2-0B914A5F2357}" type="datetime1">
              <a:rPr lang="en-US" smtClean="0"/>
              <a:t>2/21/2024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C749494-951E-48FD-A821-9C5D4FF131E4}" type="datetime1">
              <a:rPr lang="en-US" smtClean="0"/>
              <a:t>2/21/2024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44EDF1-BA67-4BF3-83D7-3B9C4D260C7E}" type="datetime1">
              <a:rPr lang="en-US" smtClean="0"/>
              <a:t>2/21/2024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2.gif"/></Relationships>
</file>

<file path=ppt/slides/_rels/slide8.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Layout" Target="../slideLayouts/slideLayout7.xml"/><Relationship Id="rId6" Type="http://schemas.openxmlformats.org/officeDocument/2006/relationships/image" Target="../media/image7.svg"/><Relationship Id="rId11" Type="http://schemas.openxmlformats.org/officeDocument/2006/relationships/image" Target="../media/image11.svg"/><Relationship Id="rId5" Type="http://schemas.openxmlformats.org/officeDocument/2006/relationships/image" Target="../media/image6.png"/><Relationship Id="rId10" Type="http://schemas.openxmlformats.org/officeDocument/2006/relationships/image" Target="../media/image10.png"/><Relationship Id="rId4" Type="http://schemas.openxmlformats.org/officeDocument/2006/relationships/image" Target="../media/image5.svg"/><Relationship Id="rId9" Type="http://schemas.openxmlformats.org/officeDocument/2006/relationships/image" Target="../media/image2.gif"/></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176C1E20-08C4-4D41-ABBA-C1F59D13C583}"/>
              </a:ext>
            </a:extLst>
          </p:cNvPr>
          <p:cNvSpPr txBox="1">
            <a:spLocks/>
          </p:cNvSpPr>
          <p:nvPr/>
        </p:nvSpPr>
        <p:spPr>
          <a:xfrm>
            <a:off x="15316200" y="128601"/>
            <a:ext cx="2851271" cy="1242999"/>
          </a:xfrm>
          <a:prstGeom prst="rect">
            <a:avLst/>
          </a:prstGeom>
        </p:spPr>
        <p:txBody>
          <a:bodyPr vert="horz" lIns="137160" tIns="68580" rIns="137160" bIns="6858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b="0" i="0" kern="1200" cap="all">
                <a:solidFill>
                  <a:schemeClr val="accent1"/>
                </a:solidFill>
                <a:latin typeface="+mj-lt"/>
                <a:ea typeface="+mj-ea"/>
                <a:cs typeface="+mj-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9pPr>
          </a:lstStyle>
          <a:p>
            <a:pPr algn="ctr"/>
            <a:r>
              <a:rPr lang="en-US" sz="2400" b="1" dirty="0">
                <a:solidFill>
                  <a:schemeClr val="bg1"/>
                </a:solidFill>
                <a:latin typeface="Poppins" panose="00000500000000000000" pitchFamily="2" charset="0"/>
                <a:cs typeface="Poppins" panose="00000500000000000000" pitchFamily="2" charset="0"/>
              </a:rPr>
              <a:t>(Month) (day),  2024</a:t>
            </a:r>
          </a:p>
          <a:p>
            <a:endParaRPr lang="en-US" sz="2400" dirty="0"/>
          </a:p>
        </p:txBody>
      </p:sp>
      <p:pic>
        <p:nvPicPr>
          <p:cNvPr id="8" name="Picture 7">
            <a:extLst>
              <a:ext uri="{FF2B5EF4-FFF2-40B4-BE49-F238E27FC236}">
                <a16:creationId xmlns:a16="http://schemas.microsoft.com/office/drawing/2014/main" id="{006C662C-D795-4FAF-AE6F-F8091DDD53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16" name="TextBox 22">
            <a:extLst>
              <a:ext uri="{FF2B5EF4-FFF2-40B4-BE49-F238E27FC236}">
                <a16:creationId xmlns:a16="http://schemas.microsoft.com/office/drawing/2014/main" id="{5F6D73D1-FCA3-AD23-20E5-85BFB2129B5D}"/>
              </a:ext>
            </a:extLst>
          </p:cNvPr>
          <p:cNvSpPr txBox="1"/>
          <p:nvPr/>
        </p:nvSpPr>
        <p:spPr>
          <a:xfrm>
            <a:off x="2704550" y="3090851"/>
            <a:ext cx="10189778" cy="1865511"/>
          </a:xfrm>
          <a:prstGeom prst="rect">
            <a:avLst/>
          </a:prstGeom>
        </p:spPr>
        <p:txBody>
          <a:bodyPr lIns="0" tIns="0" rIns="0" bIns="0" rtlCol="0" anchor="t">
            <a:spAutoFit/>
          </a:bodyPr>
          <a:lstStyle/>
          <a:p>
            <a:pPr algn="ctr">
              <a:lnSpc>
                <a:spcPts val="15749"/>
              </a:lnSpc>
            </a:pPr>
            <a:r>
              <a:rPr lang="en-US" sz="9900" dirty="0">
                <a:latin typeface="Poppins Bold" panose="00000800000000000000" charset="0"/>
                <a:cs typeface="Poppins Bold" panose="00000800000000000000" charset="0"/>
              </a:rPr>
              <a:t>TITLE</a:t>
            </a:r>
          </a:p>
        </p:txBody>
      </p:sp>
      <p:sp>
        <p:nvSpPr>
          <p:cNvPr id="17" name="TextBox 23">
            <a:extLst>
              <a:ext uri="{FF2B5EF4-FFF2-40B4-BE49-F238E27FC236}">
                <a16:creationId xmlns:a16="http://schemas.microsoft.com/office/drawing/2014/main" id="{2E7350D0-7151-220C-B4A4-77645D2D7150}"/>
              </a:ext>
            </a:extLst>
          </p:cNvPr>
          <p:cNvSpPr txBox="1"/>
          <p:nvPr/>
        </p:nvSpPr>
        <p:spPr>
          <a:xfrm>
            <a:off x="3948091" y="6203758"/>
            <a:ext cx="7702700" cy="1292662"/>
          </a:xfrm>
          <a:prstGeom prst="rect">
            <a:avLst/>
          </a:prstGeom>
        </p:spPr>
        <p:txBody>
          <a:bodyPr lIns="0" tIns="0" rIns="0" bIns="0" rtlCol="0" anchor="t">
            <a:spAutoFit/>
          </a:bodyPr>
          <a:lstStyle/>
          <a:p>
            <a:pPr algn="ctr"/>
            <a:r>
              <a:rPr lang="en-US" sz="4200" dirty="0">
                <a:latin typeface="Poppins Bold"/>
              </a:rPr>
              <a:t>DEPARTMENT NAME AND/OR PRESENTORS NAMES</a:t>
            </a:r>
          </a:p>
        </p:txBody>
      </p:sp>
      <p:sp>
        <p:nvSpPr>
          <p:cNvPr id="18" name="TextBox 24">
            <a:extLst>
              <a:ext uri="{FF2B5EF4-FFF2-40B4-BE49-F238E27FC236}">
                <a16:creationId xmlns:a16="http://schemas.microsoft.com/office/drawing/2014/main" id="{59CBE662-C91F-CD52-A2EC-D98FFE036FAD}"/>
              </a:ext>
            </a:extLst>
          </p:cNvPr>
          <p:cNvSpPr txBox="1"/>
          <p:nvPr/>
        </p:nvSpPr>
        <p:spPr>
          <a:xfrm>
            <a:off x="3948091" y="4592091"/>
            <a:ext cx="7702700" cy="833690"/>
          </a:xfrm>
          <a:prstGeom prst="rect">
            <a:avLst/>
          </a:prstGeom>
        </p:spPr>
        <p:txBody>
          <a:bodyPr lIns="0" tIns="0" rIns="0" bIns="0" rtlCol="0" anchor="t">
            <a:spAutoFit/>
          </a:bodyPr>
          <a:lstStyle/>
          <a:p>
            <a:pPr algn="ctr">
              <a:lnSpc>
                <a:spcPts val="7140"/>
              </a:lnSpc>
            </a:pPr>
            <a:r>
              <a:rPr lang="en-US" sz="4200" dirty="0">
                <a:latin typeface="Poppins Bold"/>
              </a:rPr>
              <a:t>SUBTITLE</a:t>
            </a:r>
          </a:p>
        </p:txBody>
      </p:sp>
      <p:sp>
        <p:nvSpPr>
          <p:cNvPr id="11" name="Slide Number Placeholder 10">
            <a:extLst>
              <a:ext uri="{FF2B5EF4-FFF2-40B4-BE49-F238E27FC236}">
                <a16:creationId xmlns:a16="http://schemas.microsoft.com/office/drawing/2014/main" id="{C2B285B6-178B-DB8E-5B05-3D2A54C20713}"/>
              </a:ext>
            </a:extLst>
          </p:cNvPr>
          <p:cNvSpPr>
            <a:spLocks noGrp="1"/>
          </p:cNvSpPr>
          <p:nvPr>
            <p:ph type="sldNum" sz="quarter" idx="12"/>
          </p:nvPr>
        </p:nvSpPr>
        <p:spPr/>
        <p:txBody>
          <a:bodyPr/>
          <a:lstStyle/>
          <a:p>
            <a:fld id="{B6F15528-21DE-4FAA-801E-634DDDAF4B2B}" type="slidenum">
              <a:rPr lang="en-US" smtClean="0"/>
              <a:pPr/>
              <a:t>1</a:t>
            </a:fld>
            <a:endParaRPr lang="en-US" dirty="0"/>
          </a:p>
        </p:txBody>
      </p:sp>
    </p:spTree>
    <p:extLst>
      <p:ext uri="{BB962C8B-B14F-4D97-AF65-F5344CB8AC3E}">
        <p14:creationId xmlns:p14="http://schemas.microsoft.com/office/powerpoint/2010/main" val="30006515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Freeform 2"/>
          <p:cNvSpPr/>
          <p:nvPr/>
        </p:nvSpPr>
        <p:spPr>
          <a:xfrm>
            <a:off x="1186779" y="8568922"/>
            <a:ext cx="7799144" cy="689378"/>
          </a:xfrm>
          <a:custGeom>
            <a:avLst/>
            <a:gdLst/>
            <a:ahLst/>
            <a:cxnLst/>
            <a:rect l="l" t="t" r="r" b="b"/>
            <a:pathLst>
              <a:path w="7070549" h="689378">
                <a:moveTo>
                  <a:pt x="0" y="0"/>
                </a:moveTo>
                <a:lnTo>
                  <a:pt x="7070548" y="0"/>
                </a:lnTo>
                <a:lnTo>
                  <a:pt x="7070548" y="689378"/>
                </a:lnTo>
                <a:lnTo>
                  <a:pt x="0" y="689378"/>
                </a:lnTo>
                <a:lnTo>
                  <a:pt x="0" y="0"/>
                </a:lnTo>
                <a:close/>
              </a:path>
            </a:pathLst>
          </a:custGeom>
          <a:blipFill>
            <a:blip r:embed="rId3"/>
            <a:stretch>
              <a:fillRect/>
            </a:stretch>
          </a:blipFill>
        </p:spPr>
      </p:sp>
      <p:sp>
        <p:nvSpPr>
          <p:cNvPr id="3" name="Freeform 3"/>
          <p:cNvSpPr/>
          <p:nvPr/>
        </p:nvSpPr>
        <p:spPr>
          <a:xfrm>
            <a:off x="9302077" y="8568922"/>
            <a:ext cx="7799143" cy="689378"/>
          </a:xfrm>
          <a:custGeom>
            <a:avLst/>
            <a:gdLst/>
            <a:ahLst/>
            <a:cxnLst/>
            <a:rect l="l" t="t" r="r" b="b"/>
            <a:pathLst>
              <a:path w="7070549" h="689378">
                <a:moveTo>
                  <a:pt x="0" y="0"/>
                </a:moveTo>
                <a:lnTo>
                  <a:pt x="7070548" y="0"/>
                </a:lnTo>
                <a:lnTo>
                  <a:pt x="7070548" y="689378"/>
                </a:lnTo>
                <a:lnTo>
                  <a:pt x="0" y="689378"/>
                </a:lnTo>
                <a:lnTo>
                  <a:pt x="0" y="0"/>
                </a:lnTo>
                <a:close/>
              </a:path>
            </a:pathLst>
          </a:custGeom>
          <a:blipFill>
            <a:blip r:embed="rId3"/>
            <a:stretch>
              <a:fillRect/>
            </a:stretch>
          </a:blipFill>
        </p:spPr>
      </p:sp>
      <p:grpSp>
        <p:nvGrpSpPr>
          <p:cNvPr id="5" name="Group 5"/>
          <p:cNvGrpSpPr/>
          <p:nvPr/>
        </p:nvGrpSpPr>
        <p:grpSpPr>
          <a:xfrm>
            <a:off x="1186778" y="4267883"/>
            <a:ext cx="7799144" cy="4360276"/>
            <a:chOff x="0" y="0"/>
            <a:chExt cx="2054096" cy="1148385"/>
          </a:xfrm>
        </p:grpSpPr>
        <p:sp>
          <p:nvSpPr>
            <p:cNvPr id="6" name="Freeform 6"/>
            <p:cNvSpPr/>
            <p:nvPr/>
          </p:nvSpPr>
          <p:spPr>
            <a:xfrm>
              <a:off x="0" y="0"/>
              <a:ext cx="2054096" cy="1148385"/>
            </a:xfrm>
            <a:custGeom>
              <a:avLst/>
              <a:gdLst/>
              <a:ahLst/>
              <a:cxnLst/>
              <a:rect l="l" t="t" r="r" b="b"/>
              <a:pathLst>
                <a:path w="2054096" h="1148385">
                  <a:moveTo>
                    <a:pt x="24817" y="0"/>
                  </a:moveTo>
                  <a:lnTo>
                    <a:pt x="2029279" y="0"/>
                  </a:lnTo>
                  <a:cubicBezTo>
                    <a:pt x="2042985" y="0"/>
                    <a:pt x="2054096" y="11111"/>
                    <a:pt x="2054096" y="24817"/>
                  </a:cubicBezTo>
                  <a:lnTo>
                    <a:pt x="2054096" y="1123569"/>
                  </a:lnTo>
                  <a:cubicBezTo>
                    <a:pt x="2054096" y="1137275"/>
                    <a:pt x="2042985" y="1148385"/>
                    <a:pt x="2029279" y="1148385"/>
                  </a:cubicBezTo>
                  <a:lnTo>
                    <a:pt x="24817" y="1148385"/>
                  </a:lnTo>
                  <a:cubicBezTo>
                    <a:pt x="11111" y="1148385"/>
                    <a:pt x="0" y="1137275"/>
                    <a:pt x="0" y="1123569"/>
                  </a:cubicBezTo>
                  <a:lnTo>
                    <a:pt x="0" y="24817"/>
                  </a:lnTo>
                  <a:cubicBezTo>
                    <a:pt x="0" y="11111"/>
                    <a:pt x="11111" y="0"/>
                    <a:pt x="24817" y="0"/>
                  </a:cubicBezTo>
                  <a:close/>
                </a:path>
              </a:pathLst>
            </a:custGeom>
            <a:solidFill>
              <a:srgbClr val="FFBC00"/>
            </a:solidFill>
          </p:spPr>
        </p:sp>
        <p:sp>
          <p:nvSpPr>
            <p:cNvPr id="7" name="TextBox 7"/>
            <p:cNvSpPr txBox="1"/>
            <p:nvPr/>
          </p:nvSpPr>
          <p:spPr>
            <a:xfrm>
              <a:off x="0" y="-57150"/>
              <a:ext cx="2054096" cy="1205535"/>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9302078" y="4267883"/>
            <a:ext cx="7799144" cy="4360276"/>
            <a:chOff x="0" y="0"/>
            <a:chExt cx="2054096" cy="1148385"/>
          </a:xfrm>
        </p:grpSpPr>
        <p:sp>
          <p:nvSpPr>
            <p:cNvPr id="9" name="Freeform 9"/>
            <p:cNvSpPr/>
            <p:nvPr/>
          </p:nvSpPr>
          <p:spPr>
            <a:xfrm>
              <a:off x="0" y="0"/>
              <a:ext cx="2054096" cy="1148385"/>
            </a:xfrm>
            <a:custGeom>
              <a:avLst/>
              <a:gdLst/>
              <a:ahLst/>
              <a:cxnLst/>
              <a:rect l="l" t="t" r="r" b="b"/>
              <a:pathLst>
                <a:path w="2054096" h="1148385">
                  <a:moveTo>
                    <a:pt x="24817" y="0"/>
                  </a:moveTo>
                  <a:lnTo>
                    <a:pt x="2029279" y="0"/>
                  </a:lnTo>
                  <a:cubicBezTo>
                    <a:pt x="2042985" y="0"/>
                    <a:pt x="2054096" y="11111"/>
                    <a:pt x="2054096" y="24817"/>
                  </a:cubicBezTo>
                  <a:lnTo>
                    <a:pt x="2054096" y="1123569"/>
                  </a:lnTo>
                  <a:cubicBezTo>
                    <a:pt x="2054096" y="1137275"/>
                    <a:pt x="2042985" y="1148385"/>
                    <a:pt x="2029279" y="1148385"/>
                  </a:cubicBezTo>
                  <a:lnTo>
                    <a:pt x="24817" y="1148385"/>
                  </a:lnTo>
                  <a:cubicBezTo>
                    <a:pt x="11111" y="1148385"/>
                    <a:pt x="0" y="1137275"/>
                    <a:pt x="0" y="1123569"/>
                  </a:cubicBezTo>
                  <a:lnTo>
                    <a:pt x="0" y="24817"/>
                  </a:lnTo>
                  <a:cubicBezTo>
                    <a:pt x="0" y="11111"/>
                    <a:pt x="11111" y="0"/>
                    <a:pt x="24817" y="0"/>
                  </a:cubicBezTo>
                  <a:close/>
                </a:path>
              </a:pathLst>
            </a:custGeom>
            <a:solidFill>
              <a:srgbClr val="FFBC00"/>
            </a:solidFill>
          </p:spPr>
        </p:sp>
        <p:sp>
          <p:nvSpPr>
            <p:cNvPr id="10" name="TextBox 10"/>
            <p:cNvSpPr txBox="1"/>
            <p:nvPr/>
          </p:nvSpPr>
          <p:spPr>
            <a:xfrm>
              <a:off x="0" y="-57150"/>
              <a:ext cx="2054096" cy="1205535"/>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2402986" y="3834123"/>
            <a:ext cx="5366727" cy="946712"/>
            <a:chOff x="0" y="0"/>
            <a:chExt cx="1413459" cy="249340"/>
          </a:xfrm>
        </p:grpSpPr>
        <p:sp>
          <p:nvSpPr>
            <p:cNvPr id="12" name="Freeform 12"/>
            <p:cNvSpPr/>
            <p:nvPr/>
          </p:nvSpPr>
          <p:spPr>
            <a:xfrm>
              <a:off x="0" y="0"/>
              <a:ext cx="1413459" cy="249340"/>
            </a:xfrm>
            <a:custGeom>
              <a:avLst/>
              <a:gdLst/>
              <a:ahLst/>
              <a:cxnLst/>
              <a:rect l="l" t="t" r="r" b="b"/>
              <a:pathLst>
                <a:path w="1413459" h="249340">
                  <a:moveTo>
                    <a:pt x="0" y="0"/>
                  </a:moveTo>
                  <a:lnTo>
                    <a:pt x="1413459" y="0"/>
                  </a:lnTo>
                  <a:lnTo>
                    <a:pt x="1413459" y="249340"/>
                  </a:lnTo>
                  <a:lnTo>
                    <a:pt x="0" y="249340"/>
                  </a:lnTo>
                  <a:close/>
                </a:path>
              </a:pathLst>
            </a:custGeom>
            <a:solidFill>
              <a:srgbClr val="375E97"/>
            </a:solidFill>
          </p:spPr>
        </p:sp>
        <p:sp>
          <p:nvSpPr>
            <p:cNvPr id="13" name="TextBox 13"/>
            <p:cNvSpPr txBox="1"/>
            <p:nvPr/>
          </p:nvSpPr>
          <p:spPr>
            <a:xfrm>
              <a:off x="0" y="-57150"/>
              <a:ext cx="1413459" cy="306490"/>
            </a:xfrm>
            <a:prstGeom prst="rect">
              <a:avLst/>
            </a:prstGeom>
          </p:spPr>
          <p:txBody>
            <a:bodyPr lIns="50800" tIns="50800" rIns="50800" bIns="50800" rtlCol="0" anchor="ctr"/>
            <a:lstStyle/>
            <a:p>
              <a:pPr algn="ctr">
                <a:lnSpc>
                  <a:spcPts val="2659"/>
                </a:lnSpc>
              </a:pPr>
              <a:endParaRPr>
                <a:solidFill>
                  <a:srgbClr val="375E97"/>
                </a:solidFill>
              </a:endParaRPr>
            </a:p>
          </p:txBody>
        </p:sp>
      </p:grpSp>
      <p:grpSp>
        <p:nvGrpSpPr>
          <p:cNvPr id="14" name="Group 14"/>
          <p:cNvGrpSpPr/>
          <p:nvPr/>
        </p:nvGrpSpPr>
        <p:grpSpPr>
          <a:xfrm>
            <a:off x="10518286" y="3794527"/>
            <a:ext cx="5366727" cy="946712"/>
            <a:chOff x="0" y="0"/>
            <a:chExt cx="1413459" cy="249340"/>
          </a:xfrm>
        </p:grpSpPr>
        <p:sp>
          <p:nvSpPr>
            <p:cNvPr id="15" name="Freeform 15"/>
            <p:cNvSpPr/>
            <p:nvPr/>
          </p:nvSpPr>
          <p:spPr>
            <a:xfrm>
              <a:off x="0" y="0"/>
              <a:ext cx="1413459" cy="249340"/>
            </a:xfrm>
            <a:custGeom>
              <a:avLst/>
              <a:gdLst/>
              <a:ahLst/>
              <a:cxnLst/>
              <a:rect l="l" t="t" r="r" b="b"/>
              <a:pathLst>
                <a:path w="1413459" h="249340">
                  <a:moveTo>
                    <a:pt x="0" y="0"/>
                  </a:moveTo>
                  <a:lnTo>
                    <a:pt x="1413459" y="0"/>
                  </a:lnTo>
                  <a:lnTo>
                    <a:pt x="1413459" y="249340"/>
                  </a:lnTo>
                  <a:lnTo>
                    <a:pt x="0" y="249340"/>
                  </a:lnTo>
                  <a:close/>
                </a:path>
              </a:pathLst>
            </a:custGeom>
            <a:solidFill>
              <a:srgbClr val="375E97"/>
            </a:solidFill>
          </p:spPr>
        </p:sp>
        <p:sp>
          <p:nvSpPr>
            <p:cNvPr id="16" name="TextBox 16"/>
            <p:cNvSpPr txBox="1"/>
            <p:nvPr/>
          </p:nvSpPr>
          <p:spPr>
            <a:xfrm>
              <a:off x="0" y="-57150"/>
              <a:ext cx="1413459" cy="306490"/>
            </a:xfrm>
            <a:prstGeom prst="rect">
              <a:avLst/>
            </a:prstGeom>
          </p:spPr>
          <p:txBody>
            <a:bodyPr lIns="50800" tIns="50800" rIns="50800" bIns="50800" rtlCol="0" anchor="ctr"/>
            <a:lstStyle/>
            <a:p>
              <a:pPr algn="ctr">
                <a:lnSpc>
                  <a:spcPts val="2659"/>
                </a:lnSpc>
              </a:pPr>
              <a:endParaRPr/>
            </a:p>
          </p:txBody>
        </p:sp>
      </p:grpSp>
      <p:sp>
        <p:nvSpPr>
          <p:cNvPr id="22" name="TextBox 22"/>
          <p:cNvSpPr txBox="1"/>
          <p:nvPr/>
        </p:nvSpPr>
        <p:spPr>
          <a:xfrm>
            <a:off x="4409711" y="1627953"/>
            <a:ext cx="9468577" cy="905633"/>
          </a:xfrm>
          <a:prstGeom prst="rect">
            <a:avLst/>
          </a:prstGeom>
        </p:spPr>
        <p:txBody>
          <a:bodyPr lIns="0" tIns="0" rIns="0" bIns="0" rtlCol="0" anchor="t">
            <a:spAutoFit/>
          </a:bodyPr>
          <a:lstStyle/>
          <a:p>
            <a:pPr algn="ctr">
              <a:lnSpc>
                <a:spcPts val="7419"/>
              </a:lnSpc>
            </a:pPr>
            <a:r>
              <a:rPr lang="en-US" sz="5400" dirty="0">
                <a:latin typeface="Poppins Bold" panose="00000800000000000000" charset="0"/>
                <a:cs typeface="Poppins Bold" panose="00000800000000000000" charset="0"/>
              </a:rPr>
              <a:t>EXAMPLE A VS EXAMPLE B</a:t>
            </a:r>
          </a:p>
        </p:txBody>
      </p:sp>
      <p:sp>
        <p:nvSpPr>
          <p:cNvPr id="23" name="TextBox 23"/>
          <p:cNvSpPr txBox="1"/>
          <p:nvPr/>
        </p:nvSpPr>
        <p:spPr>
          <a:xfrm>
            <a:off x="3744042" y="3907520"/>
            <a:ext cx="2684616" cy="625476"/>
          </a:xfrm>
          <a:prstGeom prst="rect">
            <a:avLst/>
          </a:prstGeom>
        </p:spPr>
        <p:txBody>
          <a:bodyPr lIns="0" tIns="0" rIns="0" bIns="0" rtlCol="0" anchor="t">
            <a:spAutoFit/>
          </a:bodyPr>
          <a:lstStyle/>
          <a:p>
            <a:pPr algn="ctr">
              <a:lnSpc>
                <a:spcPts val="4899"/>
              </a:lnSpc>
              <a:spcBef>
                <a:spcPct val="0"/>
              </a:spcBef>
            </a:pPr>
            <a:r>
              <a:rPr lang="en-US" sz="3499" dirty="0">
                <a:solidFill>
                  <a:srgbClr val="FFFFFF"/>
                </a:solidFill>
                <a:latin typeface="Poppins Bold"/>
              </a:rPr>
              <a:t>EXAMPLE A</a:t>
            </a:r>
          </a:p>
        </p:txBody>
      </p:sp>
      <p:sp>
        <p:nvSpPr>
          <p:cNvPr id="24" name="TextBox 24"/>
          <p:cNvSpPr txBox="1"/>
          <p:nvPr/>
        </p:nvSpPr>
        <p:spPr>
          <a:xfrm>
            <a:off x="11884903" y="3907520"/>
            <a:ext cx="2633493" cy="625476"/>
          </a:xfrm>
          <a:prstGeom prst="rect">
            <a:avLst/>
          </a:prstGeom>
        </p:spPr>
        <p:txBody>
          <a:bodyPr lIns="0" tIns="0" rIns="0" bIns="0" rtlCol="0" anchor="t">
            <a:spAutoFit/>
          </a:bodyPr>
          <a:lstStyle/>
          <a:p>
            <a:pPr algn="ctr">
              <a:lnSpc>
                <a:spcPts val="4899"/>
              </a:lnSpc>
              <a:spcBef>
                <a:spcPct val="0"/>
              </a:spcBef>
            </a:pPr>
            <a:r>
              <a:rPr lang="en-US" sz="3499" dirty="0">
                <a:solidFill>
                  <a:srgbClr val="FFFFFF"/>
                </a:solidFill>
                <a:latin typeface="Poppins Bold"/>
              </a:rPr>
              <a:t>EXAMPLE B</a:t>
            </a:r>
          </a:p>
        </p:txBody>
      </p:sp>
      <p:sp>
        <p:nvSpPr>
          <p:cNvPr id="25" name="TextBox 25"/>
          <p:cNvSpPr txBox="1"/>
          <p:nvPr/>
        </p:nvSpPr>
        <p:spPr>
          <a:xfrm>
            <a:off x="1448441" y="5098646"/>
            <a:ext cx="7275819" cy="2632075"/>
          </a:xfrm>
          <a:prstGeom prst="rect">
            <a:avLst/>
          </a:prstGeom>
        </p:spPr>
        <p:txBody>
          <a:bodyPr lIns="0" tIns="0" rIns="0" bIns="0" rtlCol="0" anchor="t">
            <a:spAutoFit/>
          </a:bodyPr>
          <a:lstStyle/>
          <a:p>
            <a:pPr algn="ctr">
              <a:lnSpc>
                <a:spcPts val="3499"/>
              </a:lnSpc>
              <a:spcBef>
                <a:spcPct val="0"/>
              </a:spcBef>
            </a:pPr>
            <a:r>
              <a:rPr lang="en-US" sz="2499" dirty="0">
                <a:solidFill>
                  <a:srgbClr val="000000"/>
                </a:solidFill>
                <a:latin typeface="Poppins"/>
              </a:rPr>
              <a:t>Lorem ipsum dolor sit </a:t>
            </a:r>
            <a:r>
              <a:rPr lang="en-US" sz="2499" dirty="0" err="1">
                <a:solidFill>
                  <a:srgbClr val="000000"/>
                </a:solidFill>
                <a:latin typeface="Poppins"/>
              </a:rPr>
              <a:t>amet</a:t>
            </a:r>
            <a:r>
              <a:rPr lang="en-US" sz="2499" dirty="0">
                <a:solidFill>
                  <a:srgbClr val="000000"/>
                </a:solidFill>
                <a:latin typeface="Poppins"/>
              </a:rPr>
              <a:t>, </a:t>
            </a:r>
            <a:r>
              <a:rPr lang="en-US" sz="2499" dirty="0" err="1">
                <a:solidFill>
                  <a:srgbClr val="000000"/>
                </a:solidFill>
                <a:latin typeface="Poppins"/>
              </a:rPr>
              <a:t>consectetur</a:t>
            </a:r>
            <a:r>
              <a:rPr lang="en-US" sz="2499" dirty="0">
                <a:solidFill>
                  <a:srgbClr val="000000"/>
                </a:solidFill>
                <a:latin typeface="Poppins"/>
              </a:rPr>
              <a:t> </a:t>
            </a:r>
            <a:r>
              <a:rPr lang="en-US" sz="2499" dirty="0" err="1">
                <a:solidFill>
                  <a:srgbClr val="000000"/>
                </a:solidFill>
                <a:latin typeface="Poppins"/>
              </a:rPr>
              <a:t>adipiscing</a:t>
            </a:r>
            <a:r>
              <a:rPr lang="en-US" sz="2499" dirty="0">
                <a:solidFill>
                  <a:srgbClr val="000000"/>
                </a:solidFill>
                <a:latin typeface="Poppins"/>
              </a:rPr>
              <a:t> </a:t>
            </a:r>
            <a:r>
              <a:rPr lang="en-US" sz="2499" dirty="0" err="1">
                <a:solidFill>
                  <a:srgbClr val="000000"/>
                </a:solidFill>
                <a:latin typeface="Poppins"/>
              </a:rPr>
              <a:t>elit</a:t>
            </a:r>
            <a:r>
              <a:rPr lang="en-US" sz="2499" dirty="0">
                <a:solidFill>
                  <a:srgbClr val="000000"/>
                </a:solidFill>
                <a:latin typeface="Poppins"/>
              </a:rPr>
              <a:t>, sed do </a:t>
            </a:r>
            <a:r>
              <a:rPr lang="en-US" sz="2499" dirty="0" err="1">
                <a:solidFill>
                  <a:srgbClr val="000000"/>
                </a:solidFill>
                <a:latin typeface="Poppins"/>
              </a:rPr>
              <a:t>eiusmod</a:t>
            </a:r>
            <a:r>
              <a:rPr lang="en-US" sz="2499" dirty="0">
                <a:solidFill>
                  <a:srgbClr val="000000"/>
                </a:solidFill>
                <a:latin typeface="Poppins"/>
              </a:rPr>
              <a:t> </a:t>
            </a:r>
            <a:r>
              <a:rPr lang="en-US" sz="2499" dirty="0" err="1">
                <a:solidFill>
                  <a:srgbClr val="000000"/>
                </a:solidFill>
                <a:latin typeface="Poppins"/>
              </a:rPr>
              <a:t>tempor</a:t>
            </a:r>
            <a:r>
              <a:rPr lang="en-US" sz="2499" dirty="0">
                <a:solidFill>
                  <a:srgbClr val="000000"/>
                </a:solidFill>
                <a:latin typeface="Poppins"/>
              </a:rPr>
              <a:t> </a:t>
            </a:r>
            <a:r>
              <a:rPr lang="en-US" sz="2499" dirty="0" err="1">
                <a:solidFill>
                  <a:srgbClr val="000000"/>
                </a:solidFill>
                <a:latin typeface="Poppins"/>
              </a:rPr>
              <a:t>incididunt</a:t>
            </a:r>
            <a:r>
              <a:rPr lang="en-US" sz="2499" dirty="0">
                <a:solidFill>
                  <a:srgbClr val="000000"/>
                </a:solidFill>
                <a:latin typeface="Poppins"/>
              </a:rPr>
              <a:t> </a:t>
            </a:r>
            <a:r>
              <a:rPr lang="en-US" sz="2499" dirty="0" err="1">
                <a:solidFill>
                  <a:srgbClr val="000000"/>
                </a:solidFill>
                <a:latin typeface="Poppins"/>
              </a:rPr>
              <a:t>ut</a:t>
            </a:r>
            <a:r>
              <a:rPr lang="en-US" sz="2499" dirty="0">
                <a:solidFill>
                  <a:srgbClr val="000000"/>
                </a:solidFill>
                <a:latin typeface="Poppins"/>
              </a:rPr>
              <a:t> labore et dolore magna </a:t>
            </a:r>
            <a:r>
              <a:rPr lang="en-US" sz="2499" dirty="0" err="1">
                <a:solidFill>
                  <a:srgbClr val="000000"/>
                </a:solidFill>
                <a:latin typeface="Poppins"/>
              </a:rPr>
              <a:t>aliqua</a:t>
            </a:r>
            <a:r>
              <a:rPr lang="en-US" sz="2499" dirty="0">
                <a:solidFill>
                  <a:srgbClr val="000000"/>
                </a:solidFill>
                <a:latin typeface="Poppins"/>
              </a:rPr>
              <a:t>. Ut </a:t>
            </a:r>
            <a:r>
              <a:rPr lang="en-US" sz="2499" dirty="0" err="1">
                <a:solidFill>
                  <a:srgbClr val="000000"/>
                </a:solidFill>
                <a:latin typeface="Poppins"/>
              </a:rPr>
              <a:t>enim</a:t>
            </a:r>
            <a:r>
              <a:rPr lang="en-US" sz="2499" dirty="0">
                <a:solidFill>
                  <a:srgbClr val="000000"/>
                </a:solidFill>
                <a:latin typeface="Poppins"/>
              </a:rPr>
              <a:t> ad minim </a:t>
            </a:r>
            <a:r>
              <a:rPr lang="en-US" sz="2499" dirty="0" err="1">
                <a:solidFill>
                  <a:srgbClr val="000000"/>
                </a:solidFill>
                <a:latin typeface="Poppins"/>
              </a:rPr>
              <a:t>veniam</a:t>
            </a:r>
            <a:r>
              <a:rPr lang="en-US" sz="2499" dirty="0">
                <a:solidFill>
                  <a:srgbClr val="000000"/>
                </a:solidFill>
                <a:latin typeface="Poppins"/>
              </a:rPr>
              <a:t>, </a:t>
            </a:r>
            <a:r>
              <a:rPr lang="en-US" sz="2499" dirty="0" err="1">
                <a:solidFill>
                  <a:srgbClr val="000000"/>
                </a:solidFill>
                <a:latin typeface="Poppins"/>
              </a:rPr>
              <a:t>quis</a:t>
            </a:r>
            <a:r>
              <a:rPr lang="en-US" sz="2499" dirty="0">
                <a:solidFill>
                  <a:srgbClr val="000000"/>
                </a:solidFill>
                <a:latin typeface="Poppins"/>
              </a:rPr>
              <a:t> </a:t>
            </a:r>
            <a:r>
              <a:rPr lang="en-US" sz="2499" dirty="0" err="1">
                <a:solidFill>
                  <a:srgbClr val="000000"/>
                </a:solidFill>
                <a:latin typeface="Poppins"/>
              </a:rPr>
              <a:t>nostrud</a:t>
            </a:r>
            <a:r>
              <a:rPr lang="en-US" sz="2499" dirty="0">
                <a:solidFill>
                  <a:srgbClr val="000000"/>
                </a:solidFill>
                <a:latin typeface="Poppins"/>
              </a:rPr>
              <a:t> exercitation </a:t>
            </a:r>
            <a:r>
              <a:rPr lang="en-US" sz="2499" dirty="0" err="1">
                <a:solidFill>
                  <a:srgbClr val="000000"/>
                </a:solidFill>
                <a:latin typeface="Poppins"/>
              </a:rPr>
              <a:t>ullamco</a:t>
            </a:r>
            <a:r>
              <a:rPr lang="en-US" sz="2499" dirty="0">
                <a:solidFill>
                  <a:srgbClr val="000000"/>
                </a:solidFill>
                <a:latin typeface="Poppins"/>
              </a:rPr>
              <a:t> </a:t>
            </a:r>
            <a:r>
              <a:rPr lang="en-US" sz="2499" dirty="0" err="1">
                <a:solidFill>
                  <a:srgbClr val="000000"/>
                </a:solidFill>
                <a:latin typeface="Poppins"/>
              </a:rPr>
              <a:t>laboris</a:t>
            </a:r>
            <a:r>
              <a:rPr lang="en-US" sz="2499" dirty="0">
                <a:solidFill>
                  <a:srgbClr val="000000"/>
                </a:solidFill>
                <a:latin typeface="Poppins"/>
              </a:rPr>
              <a:t> nisi </a:t>
            </a:r>
            <a:r>
              <a:rPr lang="en-US" sz="2499" dirty="0" err="1">
                <a:solidFill>
                  <a:srgbClr val="000000"/>
                </a:solidFill>
                <a:latin typeface="Poppins"/>
              </a:rPr>
              <a:t>ut</a:t>
            </a:r>
            <a:r>
              <a:rPr lang="en-US" sz="2499" dirty="0">
                <a:solidFill>
                  <a:srgbClr val="000000"/>
                </a:solidFill>
                <a:latin typeface="Poppins"/>
              </a:rPr>
              <a:t> </a:t>
            </a:r>
            <a:r>
              <a:rPr lang="en-US" sz="2499" dirty="0" err="1">
                <a:solidFill>
                  <a:srgbClr val="000000"/>
                </a:solidFill>
                <a:latin typeface="Poppins"/>
              </a:rPr>
              <a:t>aliquip</a:t>
            </a:r>
            <a:r>
              <a:rPr lang="en-US" sz="2499" dirty="0">
                <a:solidFill>
                  <a:srgbClr val="000000"/>
                </a:solidFill>
                <a:latin typeface="Poppins"/>
              </a:rPr>
              <a:t> ex </a:t>
            </a:r>
            <a:r>
              <a:rPr lang="en-US" sz="2499" dirty="0" err="1">
                <a:solidFill>
                  <a:srgbClr val="000000"/>
                </a:solidFill>
                <a:latin typeface="Poppins"/>
              </a:rPr>
              <a:t>ea</a:t>
            </a:r>
            <a:r>
              <a:rPr lang="en-US" sz="2499" dirty="0">
                <a:solidFill>
                  <a:srgbClr val="000000"/>
                </a:solidFill>
                <a:latin typeface="Poppins"/>
              </a:rPr>
              <a:t> </a:t>
            </a:r>
            <a:r>
              <a:rPr lang="en-US" sz="2499" dirty="0" err="1">
                <a:solidFill>
                  <a:srgbClr val="000000"/>
                </a:solidFill>
                <a:latin typeface="Poppins"/>
              </a:rPr>
              <a:t>commodo</a:t>
            </a:r>
            <a:r>
              <a:rPr lang="en-US" sz="2499" dirty="0">
                <a:solidFill>
                  <a:srgbClr val="000000"/>
                </a:solidFill>
                <a:latin typeface="Poppins"/>
              </a:rPr>
              <a:t> </a:t>
            </a:r>
            <a:r>
              <a:rPr lang="en-US" sz="2499" dirty="0" err="1">
                <a:solidFill>
                  <a:srgbClr val="000000"/>
                </a:solidFill>
                <a:latin typeface="Poppins"/>
              </a:rPr>
              <a:t>consequat</a:t>
            </a:r>
            <a:r>
              <a:rPr lang="en-US" sz="2499" dirty="0">
                <a:solidFill>
                  <a:srgbClr val="000000"/>
                </a:solidFill>
                <a:latin typeface="Poppins"/>
              </a:rPr>
              <a:t>. </a:t>
            </a:r>
          </a:p>
        </p:txBody>
      </p:sp>
      <p:sp>
        <p:nvSpPr>
          <p:cNvPr id="26" name="TextBox 26"/>
          <p:cNvSpPr txBox="1"/>
          <p:nvPr/>
        </p:nvSpPr>
        <p:spPr>
          <a:xfrm>
            <a:off x="9563741" y="5098646"/>
            <a:ext cx="7275819" cy="2632075"/>
          </a:xfrm>
          <a:prstGeom prst="rect">
            <a:avLst/>
          </a:prstGeom>
        </p:spPr>
        <p:txBody>
          <a:bodyPr lIns="0" tIns="0" rIns="0" bIns="0" rtlCol="0" anchor="t">
            <a:spAutoFit/>
          </a:bodyPr>
          <a:lstStyle/>
          <a:p>
            <a:pPr algn="ctr">
              <a:lnSpc>
                <a:spcPts val="3499"/>
              </a:lnSpc>
              <a:spcBef>
                <a:spcPct val="0"/>
              </a:spcBef>
            </a:pPr>
            <a:r>
              <a:rPr lang="en-US" sz="2499" dirty="0">
                <a:solidFill>
                  <a:srgbClr val="000000"/>
                </a:solidFill>
                <a:latin typeface="Poppins"/>
              </a:rPr>
              <a:t>Lorem ipsum dolor sit </a:t>
            </a:r>
            <a:r>
              <a:rPr lang="en-US" sz="2499" dirty="0" err="1">
                <a:solidFill>
                  <a:srgbClr val="000000"/>
                </a:solidFill>
                <a:latin typeface="Poppins"/>
              </a:rPr>
              <a:t>amet</a:t>
            </a:r>
            <a:r>
              <a:rPr lang="en-US" sz="2499" dirty="0">
                <a:solidFill>
                  <a:srgbClr val="000000"/>
                </a:solidFill>
                <a:latin typeface="Poppins"/>
              </a:rPr>
              <a:t>, </a:t>
            </a:r>
            <a:r>
              <a:rPr lang="en-US" sz="2499" dirty="0" err="1">
                <a:solidFill>
                  <a:srgbClr val="000000"/>
                </a:solidFill>
                <a:latin typeface="Poppins"/>
              </a:rPr>
              <a:t>consectetur</a:t>
            </a:r>
            <a:r>
              <a:rPr lang="en-US" sz="2499" dirty="0">
                <a:solidFill>
                  <a:srgbClr val="000000"/>
                </a:solidFill>
                <a:latin typeface="Poppins"/>
              </a:rPr>
              <a:t> </a:t>
            </a:r>
            <a:r>
              <a:rPr lang="en-US" sz="2499" dirty="0" err="1">
                <a:solidFill>
                  <a:srgbClr val="000000"/>
                </a:solidFill>
                <a:latin typeface="Poppins"/>
              </a:rPr>
              <a:t>adipiscing</a:t>
            </a:r>
            <a:r>
              <a:rPr lang="en-US" sz="2499" dirty="0">
                <a:solidFill>
                  <a:srgbClr val="000000"/>
                </a:solidFill>
                <a:latin typeface="Poppins"/>
              </a:rPr>
              <a:t> </a:t>
            </a:r>
            <a:r>
              <a:rPr lang="en-US" sz="2499" dirty="0" err="1">
                <a:solidFill>
                  <a:srgbClr val="000000"/>
                </a:solidFill>
                <a:latin typeface="Poppins"/>
              </a:rPr>
              <a:t>elit</a:t>
            </a:r>
            <a:r>
              <a:rPr lang="en-US" sz="2499" dirty="0">
                <a:solidFill>
                  <a:srgbClr val="000000"/>
                </a:solidFill>
                <a:latin typeface="Poppins"/>
              </a:rPr>
              <a:t>, sed do </a:t>
            </a:r>
            <a:r>
              <a:rPr lang="en-US" sz="2499" dirty="0" err="1">
                <a:solidFill>
                  <a:srgbClr val="000000"/>
                </a:solidFill>
                <a:latin typeface="Poppins"/>
              </a:rPr>
              <a:t>eiusmod</a:t>
            </a:r>
            <a:r>
              <a:rPr lang="en-US" sz="2499" dirty="0">
                <a:solidFill>
                  <a:srgbClr val="000000"/>
                </a:solidFill>
                <a:latin typeface="Poppins"/>
              </a:rPr>
              <a:t> </a:t>
            </a:r>
            <a:r>
              <a:rPr lang="en-US" sz="2499" dirty="0" err="1">
                <a:solidFill>
                  <a:srgbClr val="000000"/>
                </a:solidFill>
                <a:latin typeface="Poppins"/>
              </a:rPr>
              <a:t>tempor</a:t>
            </a:r>
            <a:r>
              <a:rPr lang="en-US" sz="2499" dirty="0">
                <a:solidFill>
                  <a:srgbClr val="000000"/>
                </a:solidFill>
                <a:latin typeface="Poppins"/>
              </a:rPr>
              <a:t> </a:t>
            </a:r>
            <a:r>
              <a:rPr lang="en-US" sz="2499" dirty="0" err="1">
                <a:solidFill>
                  <a:srgbClr val="000000"/>
                </a:solidFill>
                <a:latin typeface="Poppins"/>
              </a:rPr>
              <a:t>incididunt</a:t>
            </a:r>
            <a:r>
              <a:rPr lang="en-US" sz="2499" dirty="0">
                <a:solidFill>
                  <a:srgbClr val="000000"/>
                </a:solidFill>
                <a:latin typeface="Poppins"/>
              </a:rPr>
              <a:t> </a:t>
            </a:r>
            <a:r>
              <a:rPr lang="en-US" sz="2499" dirty="0" err="1">
                <a:solidFill>
                  <a:srgbClr val="000000"/>
                </a:solidFill>
                <a:latin typeface="Poppins"/>
              </a:rPr>
              <a:t>ut</a:t>
            </a:r>
            <a:r>
              <a:rPr lang="en-US" sz="2499" dirty="0">
                <a:solidFill>
                  <a:srgbClr val="000000"/>
                </a:solidFill>
                <a:latin typeface="Poppins"/>
              </a:rPr>
              <a:t> labore et dolore magna </a:t>
            </a:r>
            <a:r>
              <a:rPr lang="en-US" sz="2499" dirty="0" err="1">
                <a:solidFill>
                  <a:srgbClr val="000000"/>
                </a:solidFill>
                <a:latin typeface="Poppins"/>
              </a:rPr>
              <a:t>aliqua</a:t>
            </a:r>
            <a:r>
              <a:rPr lang="en-US" sz="2499" dirty="0">
                <a:solidFill>
                  <a:srgbClr val="000000"/>
                </a:solidFill>
                <a:latin typeface="Poppins"/>
              </a:rPr>
              <a:t>. Ut </a:t>
            </a:r>
            <a:r>
              <a:rPr lang="en-US" sz="2499" dirty="0" err="1">
                <a:solidFill>
                  <a:srgbClr val="000000"/>
                </a:solidFill>
                <a:latin typeface="Poppins"/>
              </a:rPr>
              <a:t>enim</a:t>
            </a:r>
            <a:r>
              <a:rPr lang="en-US" sz="2499" dirty="0">
                <a:solidFill>
                  <a:srgbClr val="000000"/>
                </a:solidFill>
                <a:latin typeface="Poppins"/>
              </a:rPr>
              <a:t> ad minim </a:t>
            </a:r>
            <a:r>
              <a:rPr lang="en-US" sz="2499" dirty="0" err="1">
                <a:solidFill>
                  <a:srgbClr val="000000"/>
                </a:solidFill>
                <a:latin typeface="Poppins"/>
              </a:rPr>
              <a:t>veniam</a:t>
            </a:r>
            <a:r>
              <a:rPr lang="en-US" sz="2499" dirty="0">
                <a:solidFill>
                  <a:srgbClr val="000000"/>
                </a:solidFill>
                <a:latin typeface="Poppins"/>
              </a:rPr>
              <a:t>, </a:t>
            </a:r>
            <a:r>
              <a:rPr lang="en-US" sz="2499" dirty="0" err="1">
                <a:solidFill>
                  <a:srgbClr val="000000"/>
                </a:solidFill>
                <a:latin typeface="Poppins"/>
              </a:rPr>
              <a:t>quis</a:t>
            </a:r>
            <a:r>
              <a:rPr lang="en-US" sz="2499" dirty="0">
                <a:solidFill>
                  <a:srgbClr val="000000"/>
                </a:solidFill>
                <a:latin typeface="Poppins"/>
              </a:rPr>
              <a:t> </a:t>
            </a:r>
            <a:r>
              <a:rPr lang="en-US" sz="2499" dirty="0" err="1">
                <a:solidFill>
                  <a:srgbClr val="000000"/>
                </a:solidFill>
                <a:latin typeface="Poppins"/>
              </a:rPr>
              <a:t>nostrud</a:t>
            </a:r>
            <a:r>
              <a:rPr lang="en-US" sz="2499" dirty="0">
                <a:solidFill>
                  <a:srgbClr val="000000"/>
                </a:solidFill>
                <a:latin typeface="Poppins"/>
              </a:rPr>
              <a:t> exercitation </a:t>
            </a:r>
            <a:r>
              <a:rPr lang="en-US" sz="2499" dirty="0" err="1">
                <a:solidFill>
                  <a:srgbClr val="000000"/>
                </a:solidFill>
                <a:latin typeface="Poppins"/>
              </a:rPr>
              <a:t>ullamco</a:t>
            </a:r>
            <a:r>
              <a:rPr lang="en-US" sz="2499" dirty="0">
                <a:solidFill>
                  <a:srgbClr val="000000"/>
                </a:solidFill>
                <a:latin typeface="Poppins"/>
              </a:rPr>
              <a:t> </a:t>
            </a:r>
            <a:r>
              <a:rPr lang="en-US" sz="2499" dirty="0" err="1">
                <a:solidFill>
                  <a:srgbClr val="000000"/>
                </a:solidFill>
                <a:latin typeface="Poppins"/>
              </a:rPr>
              <a:t>laboris</a:t>
            </a:r>
            <a:r>
              <a:rPr lang="en-US" sz="2499" dirty="0">
                <a:solidFill>
                  <a:srgbClr val="000000"/>
                </a:solidFill>
                <a:latin typeface="Poppins"/>
              </a:rPr>
              <a:t> nisi </a:t>
            </a:r>
            <a:r>
              <a:rPr lang="en-US" sz="2499" dirty="0" err="1">
                <a:solidFill>
                  <a:srgbClr val="000000"/>
                </a:solidFill>
                <a:latin typeface="Poppins"/>
              </a:rPr>
              <a:t>ut</a:t>
            </a:r>
            <a:r>
              <a:rPr lang="en-US" sz="2499" dirty="0">
                <a:solidFill>
                  <a:srgbClr val="000000"/>
                </a:solidFill>
                <a:latin typeface="Poppins"/>
              </a:rPr>
              <a:t> </a:t>
            </a:r>
            <a:r>
              <a:rPr lang="en-US" sz="2499" dirty="0" err="1">
                <a:solidFill>
                  <a:srgbClr val="000000"/>
                </a:solidFill>
                <a:latin typeface="Poppins"/>
              </a:rPr>
              <a:t>aliquip</a:t>
            </a:r>
            <a:r>
              <a:rPr lang="en-US" sz="2499" dirty="0">
                <a:solidFill>
                  <a:srgbClr val="000000"/>
                </a:solidFill>
                <a:latin typeface="Poppins"/>
              </a:rPr>
              <a:t> ex </a:t>
            </a:r>
            <a:r>
              <a:rPr lang="en-US" sz="2499" dirty="0" err="1">
                <a:solidFill>
                  <a:srgbClr val="000000"/>
                </a:solidFill>
                <a:latin typeface="Poppins"/>
              </a:rPr>
              <a:t>ea</a:t>
            </a:r>
            <a:r>
              <a:rPr lang="en-US" sz="2499" dirty="0">
                <a:solidFill>
                  <a:srgbClr val="000000"/>
                </a:solidFill>
                <a:latin typeface="Poppins"/>
              </a:rPr>
              <a:t> </a:t>
            </a:r>
            <a:r>
              <a:rPr lang="en-US" sz="2499" dirty="0" err="1">
                <a:solidFill>
                  <a:srgbClr val="000000"/>
                </a:solidFill>
                <a:latin typeface="Poppins"/>
              </a:rPr>
              <a:t>commodo</a:t>
            </a:r>
            <a:r>
              <a:rPr lang="en-US" sz="2499" dirty="0">
                <a:solidFill>
                  <a:srgbClr val="000000"/>
                </a:solidFill>
                <a:latin typeface="Poppins"/>
              </a:rPr>
              <a:t> </a:t>
            </a:r>
            <a:r>
              <a:rPr lang="en-US" sz="2499" dirty="0" err="1">
                <a:solidFill>
                  <a:srgbClr val="000000"/>
                </a:solidFill>
                <a:latin typeface="Poppins"/>
              </a:rPr>
              <a:t>consequat</a:t>
            </a:r>
            <a:r>
              <a:rPr lang="en-US" sz="2499" dirty="0">
                <a:solidFill>
                  <a:srgbClr val="000000"/>
                </a:solidFill>
                <a:latin typeface="Poppins"/>
              </a:rPr>
              <a:t>. </a:t>
            </a:r>
          </a:p>
        </p:txBody>
      </p:sp>
      <p:pic>
        <p:nvPicPr>
          <p:cNvPr id="20" name="Picture 19">
            <a:extLst>
              <a:ext uri="{FF2B5EF4-FFF2-40B4-BE49-F238E27FC236}">
                <a16:creationId xmlns:a16="http://schemas.microsoft.com/office/drawing/2014/main" id="{27484FB8-4205-4281-CBDC-BF1E0E1DBB6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28" name="Slide Number Placeholder 27">
            <a:extLst>
              <a:ext uri="{FF2B5EF4-FFF2-40B4-BE49-F238E27FC236}">
                <a16:creationId xmlns:a16="http://schemas.microsoft.com/office/drawing/2014/main" id="{A9C6C131-C2D4-B2A1-8A41-B9549C9B2453}"/>
              </a:ext>
            </a:extLst>
          </p:cNvPr>
          <p:cNvSpPr>
            <a:spLocks noGrp="1"/>
          </p:cNvSpPr>
          <p:nvPr>
            <p:ph type="sldNum" sz="quarter" idx="12"/>
          </p:nvPr>
        </p:nvSpPr>
        <p:spPr>
          <a:xfrm>
            <a:off x="16154400" y="9922128"/>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10</a:t>
            </a:fld>
            <a:endParaRPr lang="en-US" sz="2000" b="1"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1" name="Group 21"/>
          <p:cNvGrpSpPr>
            <a:grpSpLocks noChangeAspect="1"/>
          </p:cNvGrpSpPr>
          <p:nvPr/>
        </p:nvGrpSpPr>
        <p:grpSpPr>
          <a:xfrm>
            <a:off x="4949135" y="6482421"/>
            <a:ext cx="2199180" cy="2199171"/>
            <a:chOff x="0" y="0"/>
            <a:chExt cx="6350000" cy="6349975"/>
          </a:xfrm>
        </p:grpSpPr>
        <p:sp>
          <p:nvSpPr>
            <p:cNvPr id="22" name="Freeform 22"/>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3"/>
              <a:stretch>
                <a:fillRect l="-945" r="-945"/>
              </a:stretch>
            </a:blipFill>
          </p:spPr>
        </p:sp>
      </p:grpSp>
      <p:sp>
        <p:nvSpPr>
          <p:cNvPr id="23" name="TextBox 23"/>
          <p:cNvSpPr txBox="1"/>
          <p:nvPr/>
        </p:nvSpPr>
        <p:spPr>
          <a:xfrm>
            <a:off x="5486400" y="495300"/>
            <a:ext cx="5600084" cy="771525"/>
          </a:xfrm>
          <a:prstGeom prst="rect">
            <a:avLst/>
          </a:prstGeom>
        </p:spPr>
        <p:txBody>
          <a:bodyPr lIns="0" tIns="0" rIns="0" bIns="0" rtlCol="0" anchor="t">
            <a:spAutoFit/>
          </a:bodyPr>
          <a:lstStyle/>
          <a:p>
            <a:pPr>
              <a:lnSpc>
                <a:spcPts val="6299"/>
              </a:lnSpc>
            </a:pPr>
            <a:r>
              <a:rPr lang="en-US" sz="4800" dirty="0">
                <a:solidFill>
                  <a:srgbClr val="FFBC00"/>
                </a:solidFill>
                <a:latin typeface="Poppins Bold" panose="00000800000000000000" charset="0"/>
                <a:cs typeface="Poppins Bold" panose="00000800000000000000" charset="0"/>
              </a:rPr>
              <a:t>TITLE</a:t>
            </a:r>
          </a:p>
        </p:txBody>
      </p:sp>
      <p:sp>
        <p:nvSpPr>
          <p:cNvPr id="24" name="TextBox 24"/>
          <p:cNvSpPr txBox="1"/>
          <p:nvPr/>
        </p:nvSpPr>
        <p:spPr>
          <a:xfrm>
            <a:off x="5486400" y="4891166"/>
            <a:ext cx="5600084" cy="771525"/>
          </a:xfrm>
          <a:prstGeom prst="rect">
            <a:avLst/>
          </a:prstGeom>
        </p:spPr>
        <p:txBody>
          <a:bodyPr lIns="0" tIns="0" rIns="0" bIns="0" rtlCol="0" anchor="t">
            <a:spAutoFit/>
          </a:bodyPr>
          <a:lstStyle/>
          <a:p>
            <a:pPr>
              <a:lnSpc>
                <a:spcPts val="6299"/>
              </a:lnSpc>
            </a:pPr>
            <a:r>
              <a:rPr lang="en-US" sz="4800" dirty="0">
                <a:solidFill>
                  <a:srgbClr val="FFBC00"/>
                </a:solidFill>
                <a:latin typeface="Poppins Bold" panose="00000800000000000000" charset="0"/>
                <a:cs typeface="Poppins Bold" panose="00000800000000000000" charset="0"/>
              </a:rPr>
              <a:t>STRATEGIC PLAN</a:t>
            </a:r>
          </a:p>
        </p:txBody>
      </p:sp>
      <p:sp>
        <p:nvSpPr>
          <p:cNvPr id="25" name="TextBox 25"/>
          <p:cNvSpPr txBox="1"/>
          <p:nvPr/>
        </p:nvSpPr>
        <p:spPr>
          <a:xfrm>
            <a:off x="5486400" y="1767375"/>
            <a:ext cx="7718126" cy="2734945"/>
          </a:xfrm>
          <a:prstGeom prst="rect">
            <a:avLst/>
          </a:prstGeom>
        </p:spPr>
        <p:txBody>
          <a:bodyPr lIns="0" tIns="0" rIns="0" bIns="0" rtlCol="0" anchor="t">
            <a:spAutoFit/>
          </a:bodyPr>
          <a:lstStyle/>
          <a:p>
            <a:pPr algn="just">
              <a:lnSpc>
                <a:spcPts val="3079"/>
              </a:lnSpc>
              <a:spcBef>
                <a:spcPct val="0"/>
              </a:spcBef>
            </a:pPr>
            <a:r>
              <a:rPr lang="en-US" sz="2199" dirty="0">
                <a:solidFill>
                  <a:srgbClr val="000000"/>
                </a:solidFill>
                <a:latin typeface="Poppins"/>
              </a:rPr>
              <a:t>Lorem ipsum dolor sit </a:t>
            </a:r>
            <a:r>
              <a:rPr lang="en-US" sz="2199" dirty="0" err="1">
                <a:solidFill>
                  <a:srgbClr val="000000"/>
                </a:solidFill>
                <a:latin typeface="Poppins"/>
              </a:rPr>
              <a:t>amet</a:t>
            </a:r>
            <a:r>
              <a:rPr lang="en-US" sz="2199" dirty="0">
                <a:solidFill>
                  <a:srgbClr val="000000"/>
                </a:solidFill>
                <a:latin typeface="Poppins"/>
              </a:rPr>
              <a:t>, </a:t>
            </a:r>
            <a:r>
              <a:rPr lang="en-US" sz="2199" dirty="0" err="1">
                <a:solidFill>
                  <a:srgbClr val="000000"/>
                </a:solidFill>
                <a:latin typeface="Poppins"/>
              </a:rPr>
              <a:t>consectetur</a:t>
            </a:r>
            <a:r>
              <a:rPr lang="en-US" sz="2199" dirty="0">
                <a:solidFill>
                  <a:srgbClr val="000000"/>
                </a:solidFill>
                <a:latin typeface="Poppins"/>
              </a:rPr>
              <a:t> </a:t>
            </a:r>
            <a:r>
              <a:rPr lang="en-US" sz="2199" dirty="0" err="1">
                <a:solidFill>
                  <a:srgbClr val="000000"/>
                </a:solidFill>
                <a:latin typeface="Poppins"/>
              </a:rPr>
              <a:t>adipiscing</a:t>
            </a:r>
            <a:r>
              <a:rPr lang="en-US" sz="2199" dirty="0">
                <a:solidFill>
                  <a:srgbClr val="000000"/>
                </a:solidFill>
                <a:latin typeface="Poppins"/>
              </a:rPr>
              <a:t> </a:t>
            </a:r>
            <a:r>
              <a:rPr lang="en-US" sz="2199" dirty="0" err="1">
                <a:solidFill>
                  <a:srgbClr val="000000"/>
                </a:solidFill>
                <a:latin typeface="Poppins"/>
              </a:rPr>
              <a:t>elit</a:t>
            </a:r>
            <a:r>
              <a:rPr lang="en-US" sz="2199" dirty="0">
                <a:solidFill>
                  <a:srgbClr val="000000"/>
                </a:solidFill>
                <a:latin typeface="Poppins"/>
              </a:rPr>
              <a:t>, sed do </a:t>
            </a:r>
            <a:r>
              <a:rPr lang="en-US" sz="2199" dirty="0" err="1">
                <a:solidFill>
                  <a:srgbClr val="000000"/>
                </a:solidFill>
                <a:latin typeface="Poppins"/>
              </a:rPr>
              <a:t>eiusmod</a:t>
            </a:r>
            <a:r>
              <a:rPr lang="en-US" sz="2199" dirty="0">
                <a:solidFill>
                  <a:srgbClr val="000000"/>
                </a:solidFill>
                <a:latin typeface="Poppins"/>
              </a:rPr>
              <a:t> </a:t>
            </a:r>
            <a:r>
              <a:rPr lang="en-US" sz="2199" dirty="0" err="1">
                <a:solidFill>
                  <a:srgbClr val="000000"/>
                </a:solidFill>
                <a:latin typeface="Poppins"/>
              </a:rPr>
              <a:t>tempor</a:t>
            </a:r>
            <a:r>
              <a:rPr lang="en-US" sz="2199" dirty="0">
                <a:solidFill>
                  <a:srgbClr val="000000"/>
                </a:solidFill>
                <a:latin typeface="Poppins"/>
              </a:rPr>
              <a:t> </a:t>
            </a:r>
            <a:r>
              <a:rPr lang="en-US" sz="2199" dirty="0" err="1">
                <a:solidFill>
                  <a:srgbClr val="000000"/>
                </a:solidFill>
                <a:latin typeface="Poppins"/>
              </a:rPr>
              <a:t>incididunt</a:t>
            </a:r>
            <a:r>
              <a:rPr lang="en-US" sz="2199" dirty="0">
                <a:solidFill>
                  <a:srgbClr val="000000"/>
                </a:solidFill>
                <a:latin typeface="Poppins"/>
              </a:rPr>
              <a:t> </a:t>
            </a:r>
            <a:r>
              <a:rPr lang="en-US" sz="2199" dirty="0" err="1">
                <a:solidFill>
                  <a:srgbClr val="000000"/>
                </a:solidFill>
                <a:latin typeface="Poppins"/>
              </a:rPr>
              <a:t>ut</a:t>
            </a:r>
            <a:r>
              <a:rPr lang="en-US" sz="2199" dirty="0">
                <a:solidFill>
                  <a:srgbClr val="000000"/>
                </a:solidFill>
                <a:latin typeface="Poppins"/>
              </a:rPr>
              <a:t> labore et dolore magna </a:t>
            </a:r>
            <a:r>
              <a:rPr lang="en-US" sz="2199" dirty="0" err="1">
                <a:solidFill>
                  <a:srgbClr val="000000"/>
                </a:solidFill>
                <a:latin typeface="Poppins"/>
              </a:rPr>
              <a:t>aliqua</a:t>
            </a:r>
            <a:r>
              <a:rPr lang="en-US" sz="2199" dirty="0">
                <a:solidFill>
                  <a:srgbClr val="000000"/>
                </a:solidFill>
                <a:latin typeface="Poppins"/>
              </a:rPr>
              <a:t>. Ut </a:t>
            </a:r>
            <a:r>
              <a:rPr lang="en-US" sz="2199" dirty="0" err="1">
                <a:solidFill>
                  <a:srgbClr val="000000"/>
                </a:solidFill>
                <a:latin typeface="Poppins"/>
              </a:rPr>
              <a:t>enim</a:t>
            </a:r>
            <a:r>
              <a:rPr lang="en-US" sz="2199" dirty="0">
                <a:solidFill>
                  <a:srgbClr val="000000"/>
                </a:solidFill>
                <a:latin typeface="Poppins"/>
              </a:rPr>
              <a:t> ad minim </a:t>
            </a:r>
            <a:r>
              <a:rPr lang="en-US" sz="2199" dirty="0" err="1">
                <a:solidFill>
                  <a:srgbClr val="000000"/>
                </a:solidFill>
                <a:latin typeface="Poppins"/>
              </a:rPr>
              <a:t>veniam</a:t>
            </a:r>
            <a:r>
              <a:rPr lang="en-US" sz="2199" dirty="0">
                <a:solidFill>
                  <a:srgbClr val="000000"/>
                </a:solidFill>
                <a:latin typeface="Poppins"/>
              </a:rPr>
              <a:t>, </a:t>
            </a:r>
            <a:r>
              <a:rPr lang="en-US" sz="2199" dirty="0" err="1">
                <a:solidFill>
                  <a:srgbClr val="000000"/>
                </a:solidFill>
                <a:latin typeface="Poppins"/>
              </a:rPr>
              <a:t>quis</a:t>
            </a:r>
            <a:r>
              <a:rPr lang="en-US" sz="2199" dirty="0">
                <a:solidFill>
                  <a:srgbClr val="000000"/>
                </a:solidFill>
                <a:latin typeface="Poppins"/>
              </a:rPr>
              <a:t> </a:t>
            </a:r>
            <a:r>
              <a:rPr lang="en-US" sz="2199" dirty="0" err="1">
                <a:solidFill>
                  <a:srgbClr val="000000"/>
                </a:solidFill>
                <a:latin typeface="Poppins"/>
              </a:rPr>
              <a:t>nostrud</a:t>
            </a:r>
            <a:r>
              <a:rPr lang="en-US" sz="2199" dirty="0">
                <a:solidFill>
                  <a:srgbClr val="000000"/>
                </a:solidFill>
                <a:latin typeface="Poppins"/>
              </a:rPr>
              <a:t> exercitation </a:t>
            </a:r>
            <a:r>
              <a:rPr lang="en-US" sz="2199" dirty="0" err="1">
                <a:solidFill>
                  <a:srgbClr val="000000"/>
                </a:solidFill>
                <a:latin typeface="Poppins"/>
              </a:rPr>
              <a:t>ullamco</a:t>
            </a:r>
            <a:r>
              <a:rPr lang="en-US" sz="2199" dirty="0">
                <a:solidFill>
                  <a:srgbClr val="000000"/>
                </a:solidFill>
                <a:latin typeface="Poppins"/>
              </a:rPr>
              <a:t> </a:t>
            </a:r>
            <a:r>
              <a:rPr lang="en-US" sz="2199" dirty="0" err="1">
                <a:solidFill>
                  <a:srgbClr val="000000"/>
                </a:solidFill>
                <a:latin typeface="Poppins"/>
              </a:rPr>
              <a:t>laboris</a:t>
            </a:r>
            <a:r>
              <a:rPr lang="en-US" sz="2199" dirty="0">
                <a:solidFill>
                  <a:srgbClr val="000000"/>
                </a:solidFill>
                <a:latin typeface="Poppins"/>
              </a:rPr>
              <a:t> nisi </a:t>
            </a:r>
            <a:r>
              <a:rPr lang="en-US" sz="2199" dirty="0" err="1">
                <a:solidFill>
                  <a:srgbClr val="000000"/>
                </a:solidFill>
                <a:latin typeface="Poppins"/>
              </a:rPr>
              <a:t>ut</a:t>
            </a:r>
            <a:r>
              <a:rPr lang="en-US" sz="2199" dirty="0">
                <a:solidFill>
                  <a:srgbClr val="000000"/>
                </a:solidFill>
                <a:latin typeface="Poppins"/>
              </a:rPr>
              <a:t> </a:t>
            </a:r>
            <a:r>
              <a:rPr lang="en-US" sz="2199" dirty="0" err="1">
                <a:solidFill>
                  <a:srgbClr val="000000"/>
                </a:solidFill>
                <a:latin typeface="Poppins"/>
              </a:rPr>
              <a:t>aliquip</a:t>
            </a:r>
            <a:r>
              <a:rPr lang="en-US" sz="2199" dirty="0">
                <a:solidFill>
                  <a:srgbClr val="000000"/>
                </a:solidFill>
                <a:latin typeface="Poppins"/>
              </a:rPr>
              <a:t> ex </a:t>
            </a:r>
            <a:r>
              <a:rPr lang="en-US" sz="2199" dirty="0" err="1">
                <a:solidFill>
                  <a:srgbClr val="000000"/>
                </a:solidFill>
                <a:latin typeface="Poppins"/>
              </a:rPr>
              <a:t>ea</a:t>
            </a:r>
            <a:r>
              <a:rPr lang="en-US" sz="2199" dirty="0">
                <a:solidFill>
                  <a:srgbClr val="000000"/>
                </a:solidFill>
                <a:latin typeface="Poppins"/>
              </a:rPr>
              <a:t> </a:t>
            </a:r>
            <a:r>
              <a:rPr lang="en-US" sz="2199" dirty="0" err="1">
                <a:solidFill>
                  <a:srgbClr val="000000"/>
                </a:solidFill>
                <a:latin typeface="Poppins"/>
              </a:rPr>
              <a:t>commodo</a:t>
            </a:r>
            <a:r>
              <a:rPr lang="en-US" sz="2199" dirty="0">
                <a:solidFill>
                  <a:srgbClr val="000000"/>
                </a:solidFill>
                <a:latin typeface="Poppins"/>
              </a:rPr>
              <a:t> </a:t>
            </a:r>
            <a:r>
              <a:rPr lang="en-US" sz="2199" dirty="0" err="1">
                <a:solidFill>
                  <a:srgbClr val="000000"/>
                </a:solidFill>
                <a:latin typeface="Poppins"/>
              </a:rPr>
              <a:t>consequat</a:t>
            </a:r>
            <a:r>
              <a:rPr lang="en-US" sz="2199" dirty="0">
                <a:solidFill>
                  <a:srgbClr val="000000"/>
                </a:solidFill>
                <a:latin typeface="Poppins"/>
              </a:rPr>
              <a:t>. Duis </a:t>
            </a:r>
            <a:r>
              <a:rPr lang="en-US" sz="2199" dirty="0" err="1">
                <a:solidFill>
                  <a:srgbClr val="000000"/>
                </a:solidFill>
                <a:latin typeface="Poppins"/>
              </a:rPr>
              <a:t>aute</a:t>
            </a:r>
            <a:r>
              <a:rPr lang="en-US" sz="2199" dirty="0">
                <a:solidFill>
                  <a:srgbClr val="000000"/>
                </a:solidFill>
                <a:latin typeface="Poppins"/>
              </a:rPr>
              <a:t> </a:t>
            </a:r>
            <a:r>
              <a:rPr lang="en-US" sz="2199" dirty="0" err="1">
                <a:solidFill>
                  <a:srgbClr val="000000"/>
                </a:solidFill>
                <a:latin typeface="Poppins"/>
              </a:rPr>
              <a:t>irure</a:t>
            </a:r>
            <a:r>
              <a:rPr lang="en-US" sz="2199" dirty="0">
                <a:solidFill>
                  <a:srgbClr val="000000"/>
                </a:solidFill>
                <a:latin typeface="Poppins"/>
              </a:rPr>
              <a:t> dolor in </a:t>
            </a:r>
            <a:r>
              <a:rPr lang="en-US" sz="2199" dirty="0" err="1">
                <a:solidFill>
                  <a:srgbClr val="000000"/>
                </a:solidFill>
                <a:latin typeface="Poppins"/>
              </a:rPr>
              <a:t>reprehenderit</a:t>
            </a:r>
            <a:r>
              <a:rPr lang="en-US" sz="2199" dirty="0">
                <a:solidFill>
                  <a:srgbClr val="000000"/>
                </a:solidFill>
                <a:latin typeface="Poppins"/>
              </a:rPr>
              <a:t> in </a:t>
            </a:r>
            <a:r>
              <a:rPr lang="en-US" sz="2199" dirty="0" err="1">
                <a:solidFill>
                  <a:srgbClr val="000000"/>
                </a:solidFill>
                <a:latin typeface="Poppins"/>
              </a:rPr>
              <a:t>voluptate</a:t>
            </a:r>
            <a:r>
              <a:rPr lang="en-US" sz="2199" dirty="0">
                <a:solidFill>
                  <a:srgbClr val="000000"/>
                </a:solidFill>
                <a:latin typeface="Poppins"/>
              </a:rPr>
              <a:t> </a:t>
            </a:r>
            <a:r>
              <a:rPr lang="en-US" sz="2199" dirty="0" err="1">
                <a:solidFill>
                  <a:srgbClr val="000000"/>
                </a:solidFill>
                <a:latin typeface="Poppins"/>
              </a:rPr>
              <a:t>velit</a:t>
            </a:r>
            <a:r>
              <a:rPr lang="en-US" sz="2199" dirty="0">
                <a:solidFill>
                  <a:srgbClr val="000000"/>
                </a:solidFill>
                <a:latin typeface="Poppins"/>
              </a:rPr>
              <a:t> </a:t>
            </a:r>
            <a:r>
              <a:rPr lang="en-US" sz="2199" dirty="0" err="1">
                <a:solidFill>
                  <a:srgbClr val="000000"/>
                </a:solidFill>
                <a:latin typeface="Poppins"/>
              </a:rPr>
              <a:t>esse</a:t>
            </a:r>
            <a:r>
              <a:rPr lang="en-US" sz="2199" dirty="0">
                <a:solidFill>
                  <a:srgbClr val="000000"/>
                </a:solidFill>
                <a:latin typeface="Poppins"/>
              </a:rPr>
              <a:t> </a:t>
            </a:r>
            <a:r>
              <a:rPr lang="en-US" sz="2199" dirty="0" err="1">
                <a:solidFill>
                  <a:srgbClr val="000000"/>
                </a:solidFill>
                <a:latin typeface="Poppins"/>
              </a:rPr>
              <a:t>cillum</a:t>
            </a:r>
            <a:r>
              <a:rPr lang="en-US" sz="2199" dirty="0">
                <a:solidFill>
                  <a:srgbClr val="000000"/>
                </a:solidFill>
                <a:latin typeface="Poppins"/>
              </a:rPr>
              <a:t> dolore </a:t>
            </a:r>
            <a:r>
              <a:rPr lang="en-US" sz="2199" dirty="0" err="1">
                <a:solidFill>
                  <a:srgbClr val="000000"/>
                </a:solidFill>
                <a:latin typeface="Poppins"/>
              </a:rPr>
              <a:t>eu</a:t>
            </a:r>
            <a:r>
              <a:rPr lang="en-US" sz="2199" dirty="0">
                <a:solidFill>
                  <a:srgbClr val="000000"/>
                </a:solidFill>
                <a:latin typeface="Poppins"/>
              </a:rPr>
              <a:t> </a:t>
            </a:r>
            <a:r>
              <a:rPr lang="en-US" sz="2199" dirty="0" err="1">
                <a:solidFill>
                  <a:srgbClr val="000000"/>
                </a:solidFill>
                <a:latin typeface="Poppins"/>
              </a:rPr>
              <a:t>fugiat</a:t>
            </a:r>
            <a:r>
              <a:rPr lang="en-US" sz="2199" dirty="0">
                <a:solidFill>
                  <a:srgbClr val="000000"/>
                </a:solidFill>
                <a:latin typeface="Poppins"/>
              </a:rPr>
              <a:t> </a:t>
            </a:r>
            <a:r>
              <a:rPr lang="en-US" sz="2199" dirty="0" err="1">
                <a:solidFill>
                  <a:srgbClr val="000000"/>
                </a:solidFill>
                <a:latin typeface="Poppins"/>
              </a:rPr>
              <a:t>nulla</a:t>
            </a:r>
            <a:r>
              <a:rPr lang="en-US" sz="2199" dirty="0">
                <a:solidFill>
                  <a:srgbClr val="000000"/>
                </a:solidFill>
                <a:latin typeface="Poppins"/>
              </a:rPr>
              <a:t> </a:t>
            </a:r>
            <a:r>
              <a:rPr lang="en-US" sz="2199" dirty="0" err="1">
                <a:solidFill>
                  <a:srgbClr val="000000"/>
                </a:solidFill>
                <a:latin typeface="Poppins"/>
              </a:rPr>
              <a:t>pariatur</a:t>
            </a:r>
            <a:r>
              <a:rPr lang="en-US" sz="2199" dirty="0">
                <a:solidFill>
                  <a:srgbClr val="000000"/>
                </a:solidFill>
                <a:latin typeface="Poppins"/>
              </a:rPr>
              <a:t>.</a:t>
            </a:r>
          </a:p>
        </p:txBody>
      </p:sp>
      <p:sp>
        <p:nvSpPr>
          <p:cNvPr id="26" name="TextBox 26"/>
          <p:cNvSpPr txBox="1"/>
          <p:nvPr/>
        </p:nvSpPr>
        <p:spPr>
          <a:xfrm>
            <a:off x="7396709" y="7118222"/>
            <a:ext cx="5389482" cy="1563370"/>
          </a:xfrm>
          <a:prstGeom prst="rect">
            <a:avLst/>
          </a:prstGeom>
        </p:spPr>
        <p:txBody>
          <a:bodyPr lIns="0" tIns="0" rIns="0" bIns="0" rtlCol="0" anchor="t">
            <a:spAutoFit/>
          </a:bodyPr>
          <a:lstStyle/>
          <a:p>
            <a:pPr algn="just">
              <a:lnSpc>
                <a:spcPts val="3079"/>
              </a:lnSpc>
              <a:spcBef>
                <a:spcPct val="0"/>
              </a:spcBef>
            </a:pPr>
            <a:r>
              <a:rPr lang="en-US" sz="2199" dirty="0">
                <a:solidFill>
                  <a:srgbClr val="000000"/>
                </a:solidFill>
                <a:latin typeface="Poppins"/>
              </a:rPr>
              <a:t>Lorem ipsum dolor sit </a:t>
            </a:r>
            <a:r>
              <a:rPr lang="en-US" sz="2199" dirty="0" err="1">
                <a:solidFill>
                  <a:srgbClr val="000000"/>
                </a:solidFill>
                <a:latin typeface="Poppins"/>
              </a:rPr>
              <a:t>amet</a:t>
            </a:r>
            <a:r>
              <a:rPr lang="en-US" sz="2199" dirty="0">
                <a:solidFill>
                  <a:srgbClr val="000000"/>
                </a:solidFill>
                <a:latin typeface="Poppins"/>
              </a:rPr>
              <a:t>, </a:t>
            </a:r>
            <a:r>
              <a:rPr lang="en-US" sz="2199" dirty="0" err="1">
                <a:solidFill>
                  <a:srgbClr val="000000"/>
                </a:solidFill>
                <a:latin typeface="Poppins"/>
              </a:rPr>
              <a:t>consectetur</a:t>
            </a:r>
            <a:r>
              <a:rPr lang="en-US" sz="2199" dirty="0">
                <a:solidFill>
                  <a:srgbClr val="000000"/>
                </a:solidFill>
                <a:latin typeface="Poppins"/>
              </a:rPr>
              <a:t> </a:t>
            </a:r>
            <a:r>
              <a:rPr lang="en-US" sz="2199" dirty="0" err="1">
                <a:solidFill>
                  <a:srgbClr val="000000"/>
                </a:solidFill>
                <a:latin typeface="Poppins"/>
              </a:rPr>
              <a:t>adipiscing</a:t>
            </a:r>
            <a:r>
              <a:rPr lang="en-US" sz="2199" dirty="0">
                <a:solidFill>
                  <a:srgbClr val="000000"/>
                </a:solidFill>
                <a:latin typeface="Poppins"/>
              </a:rPr>
              <a:t> </a:t>
            </a:r>
            <a:r>
              <a:rPr lang="en-US" sz="2199" dirty="0" err="1">
                <a:solidFill>
                  <a:srgbClr val="000000"/>
                </a:solidFill>
                <a:latin typeface="Poppins"/>
              </a:rPr>
              <a:t>elit</a:t>
            </a:r>
            <a:r>
              <a:rPr lang="en-US" sz="2199" dirty="0">
                <a:solidFill>
                  <a:srgbClr val="000000"/>
                </a:solidFill>
                <a:latin typeface="Poppins"/>
              </a:rPr>
              <a:t>, sed do </a:t>
            </a:r>
            <a:r>
              <a:rPr lang="en-US" sz="2199" dirty="0" err="1">
                <a:solidFill>
                  <a:srgbClr val="000000"/>
                </a:solidFill>
                <a:latin typeface="Poppins"/>
              </a:rPr>
              <a:t>eiusmod</a:t>
            </a:r>
            <a:r>
              <a:rPr lang="en-US" sz="2199" dirty="0">
                <a:solidFill>
                  <a:srgbClr val="000000"/>
                </a:solidFill>
                <a:latin typeface="Poppins"/>
              </a:rPr>
              <a:t> </a:t>
            </a:r>
            <a:r>
              <a:rPr lang="en-US" sz="2199" dirty="0" err="1">
                <a:solidFill>
                  <a:srgbClr val="000000"/>
                </a:solidFill>
                <a:latin typeface="Poppins"/>
              </a:rPr>
              <a:t>tempor</a:t>
            </a:r>
            <a:r>
              <a:rPr lang="en-US" sz="2199" dirty="0">
                <a:solidFill>
                  <a:srgbClr val="000000"/>
                </a:solidFill>
                <a:latin typeface="Poppins"/>
              </a:rPr>
              <a:t> </a:t>
            </a:r>
            <a:r>
              <a:rPr lang="en-US" sz="2199" dirty="0" err="1">
                <a:solidFill>
                  <a:srgbClr val="000000"/>
                </a:solidFill>
                <a:latin typeface="Poppins"/>
              </a:rPr>
              <a:t>incididunt</a:t>
            </a:r>
            <a:r>
              <a:rPr lang="en-US" sz="2199" dirty="0">
                <a:solidFill>
                  <a:srgbClr val="000000"/>
                </a:solidFill>
                <a:latin typeface="Poppins"/>
              </a:rPr>
              <a:t> </a:t>
            </a:r>
            <a:r>
              <a:rPr lang="en-US" sz="2199" dirty="0" err="1">
                <a:solidFill>
                  <a:srgbClr val="000000"/>
                </a:solidFill>
                <a:latin typeface="Poppins"/>
              </a:rPr>
              <a:t>ut</a:t>
            </a:r>
            <a:r>
              <a:rPr lang="en-US" sz="2199" dirty="0">
                <a:solidFill>
                  <a:srgbClr val="000000"/>
                </a:solidFill>
                <a:latin typeface="Poppins"/>
              </a:rPr>
              <a:t> labore et dolore magna </a:t>
            </a:r>
            <a:r>
              <a:rPr lang="en-US" sz="2199" dirty="0" err="1">
                <a:solidFill>
                  <a:srgbClr val="000000"/>
                </a:solidFill>
                <a:latin typeface="Poppins"/>
              </a:rPr>
              <a:t>aliqua</a:t>
            </a:r>
            <a:r>
              <a:rPr lang="en-US" sz="2199" dirty="0">
                <a:solidFill>
                  <a:srgbClr val="000000"/>
                </a:solidFill>
                <a:latin typeface="Poppins"/>
              </a:rPr>
              <a:t>.</a:t>
            </a:r>
          </a:p>
        </p:txBody>
      </p:sp>
      <p:sp>
        <p:nvSpPr>
          <p:cNvPr id="27" name="TextBox 27"/>
          <p:cNvSpPr txBox="1"/>
          <p:nvPr/>
        </p:nvSpPr>
        <p:spPr>
          <a:xfrm>
            <a:off x="7396709" y="6555592"/>
            <a:ext cx="4282467" cy="390300"/>
          </a:xfrm>
          <a:prstGeom prst="rect">
            <a:avLst/>
          </a:prstGeom>
        </p:spPr>
        <p:txBody>
          <a:bodyPr lIns="0" tIns="0" rIns="0" bIns="0" rtlCol="0" anchor="t">
            <a:spAutoFit/>
          </a:bodyPr>
          <a:lstStyle/>
          <a:p>
            <a:pPr algn="just">
              <a:lnSpc>
                <a:spcPts val="3219"/>
              </a:lnSpc>
              <a:spcBef>
                <a:spcPct val="0"/>
              </a:spcBef>
            </a:pPr>
            <a:r>
              <a:rPr lang="en-US" sz="2299" dirty="0">
                <a:solidFill>
                  <a:srgbClr val="000000"/>
                </a:solidFill>
                <a:latin typeface="Poppins Bold"/>
              </a:rPr>
              <a:t>FLOURISHING AGRICULTURE</a:t>
            </a:r>
          </a:p>
        </p:txBody>
      </p:sp>
      <p:pic>
        <p:nvPicPr>
          <p:cNvPr id="29" name="Picture 28">
            <a:extLst>
              <a:ext uri="{FF2B5EF4-FFF2-40B4-BE49-F238E27FC236}">
                <a16:creationId xmlns:a16="http://schemas.microsoft.com/office/drawing/2014/main" id="{F8D30AE6-0587-7945-1886-5D808B2E54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30" name="Rectangle 29">
            <a:extLst>
              <a:ext uri="{FF2B5EF4-FFF2-40B4-BE49-F238E27FC236}">
                <a16:creationId xmlns:a16="http://schemas.microsoft.com/office/drawing/2014/main" id="{EB2EAC85-B242-4887-ECA6-E49BCFD7329F}"/>
              </a:ext>
            </a:extLst>
          </p:cNvPr>
          <p:cNvSpPr/>
          <p:nvPr/>
        </p:nvSpPr>
        <p:spPr>
          <a:xfrm>
            <a:off x="0" y="0"/>
            <a:ext cx="1981200" cy="10287000"/>
          </a:xfrm>
          <a:prstGeom prst="rect">
            <a:avLst/>
          </a:prstGeom>
          <a:solidFill>
            <a:srgbClr val="FFB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9E953693-F054-4AEF-02F0-F29B6168D3B4}"/>
              </a:ext>
            </a:extLst>
          </p:cNvPr>
          <p:cNvSpPr>
            <a:spLocks noGrp="1"/>
          </p:cNvSpPr>
          <p:nvPr>
            <p:ph type="sldNum" sz="quarter" idx="12"/>
          </p:nvPr>
        </p:nvSpPr>
        <p:spPr>
          <a:xfrm>
            <a:off x="16126727"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11</a:t>
            </a:fld>
            <a:endParaRPr lang="en-US" sz="2000" b="1"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1" name="Group 21"/>
          <p:cNvGrpSpPr>
            <a:grpSpLocks noChangeAspect="1"/>
          </p:cNvGrpSpPr>
          <p:nvPr/>
        </p:nvGrpSpPr>
        <p:grpSpPr>
          <a:xfrm>
            <a:off x="4949135" y="6482421"/>
            <a:ext cx="2199180" cy="2199171"/>
            <a:chOff x="0" y="0"/>
            <a:chExt cx="6350000" cy="6349975"/>
          </a:xfrm>
        </p:grpSpPr>
        <p:sp>
          <p:nvSpPr>
            <p:cNvPr id="22" name="Freeform 22"/>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3"/>
              <a:stretch>
                <a:fillRect l="-3607" r="-3607"/>
              </a:stretch>
            </a:blipFill>
          </p:spPr>
        </p:sp>
      </p:grpSp>
      <p:sp>
        <p:nvSpPr>
          <p:cNvPr id="25" name="TextBox 25"/>
          <p:cNvSpPr txBox="1"/>
          <p:nvPr/>
        </p:nvSpPr>
        <p:spPr>
          <a:xfrm>
            <a:off x="5486400" y="1767375"/>
            <a:ext cx="7718126" cy="2734945"/>
          </a:xfrm>
          <a:prstGeom prst="rect">
            <a:avLst/>
          </a:prstGeom>
        </p:spPr>
        <p:txBody>
          <a:bodyPr lIns="0" tIns="0" rIns="0" bIns="0" rtlCol="0" anchor="t">
            <a:spAutoFit/>
          </a:bodyPr>
          <a:lstStyle/>
          <a:p>
            <a:pPr algn="just">
              <a:lnSpc>
                <a:spcPts val="3079"/>
              </a:lnSpc>
              <a:spcBef>
                <a:spcPct val="0"/>
              </a:spcBef>
            </a:pPr>
            <a:r>
              <a:rPr lang="en-US" sz="2199">
                <a:solidFill>
                  <a:srgbClr val="000000"/>
                </a:solidFill>
                <a:latin typeface="Poppins"/>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26" name="TextBox 26"/>
          <p:cNvSpPr txBox="1"/>
          <p:nvPr/>
        </p:nvSpPr>
        <p:spPr>
          <a:xfrm>
            <a:off x="7396709" y="7118222"/>
            <a:ext cx="5389482" cy="1563370"/>
          </a:xfrm>
          <a:prstGeom prst="rect">
            <a:avLst/>
          </a:prstGeom>
        </p:spPr>
        <p:txBody>
          <a:bodyPr lIns="0" tIns="0" rIns="0" bIns="0" rtlCol="0" anchor="t">
            <a:spAutoFit/>
          </a:bodyPr>
          <a:lstStyle/>
          <a:p>
            <a:pPr algn="just">
              <a:lnSpc>
                <a:spcPts val="3079"/>
              </a:lnSpc>
              <a:spcBef>
                <a:spcPct val="0"/>
              </a:spcBef>
            </a:pPr>
            <a:r>
              <a:rPr lang="en-US" sz="2199">
                <a:solidFill>
                  <a:srgbClr val="000000"/>
                </a:solidFill>
                <a:latin typeface="Poppins"/>
              </a:rPr>
              <a:t>Lorem ipsum dolor sit amet, consectetur adipiscing elit, sed do eiusmod tempor incididunt ut labore et dolore magna aliqua.</a:t>
            </a:r>
          </a:p>
        </p:txBody>
      </p:sp>
      <p:sp>
        <p:nvSpPr>
          <p:cNvPr id="27" name="TextBox 27"/>
          <p:cNvSpPr txBox="1"/>
          <p:nvPr/>
        </p:nvSpPr>
        <p:spPr>
          <a:xfrm>
            <a:off x="7396709" y="6555592"/>
            <a:ext cx="2939305" cy="398780"/>
          </a:xfrm>
          <a:prstGeom prst="rect">
            <a:avLst/>
          </a:prstGeom>
        </p:spPr>
        <p:txBody>
          <a:bodyPr lIns="0" tIns="0" rIns="0" bIns="0" rtlCol="0" anchor="t">
            <a:spAutoFit/>
          </a:bodyPr>
          <a:lstStyle/>
          <a:p>
            <a:pPr algn="just">
              <a:lnSpc>
                <a:spcPts val="3219"/>
              </a:lnSpc>
              <a:spcBef>
                <a:spcPct val="0"/>
              </a:spcBef>
            </a:pPr>
            <a:r>
              <a:rPr lang="en-US" sz="2299" dirty="0">
                <a:solidFill>
                  <a:srgbClr val="000000"/>
                </a:solidFill>
                <a:latin typeface="Poppins Bold"/>
              </a:rPr>
              <a:t>ROBUST ECONOMY</a:t>
            </a:r>
          </a:p>
        </p:txBody>
      </p:sp>
      <p:sp>
        <p:nvSpPr>
          <p:cNvPr id="29" name="TextBox 23">
            <a:extLst>
              <a:ext uri="{FF2B5EF4-FFF2-40B4-BE49-F238E27FC236}">
                <a16:creationId xmlns:a16="http://schemas.microsoft.com/office/drawing/2014/main" id="{29ACCD21-868D-1C28-27D1-CC4D4E81D590}"/>
              </a:ext>
            </a:extLst>
          </p:cNvPr>
          <p:cNvSpPr txBox="1"/>
          <p:nvPr/>
        </p:nvSpPr>
        <p:spPr>
          <a:xfrm>
            <a:off x="5486400" y="495300"/>
            <a:ext cx="5600084" cy="771525"/>
          </a:xfrm>
          <a:prstGeom prst="rect">
            <a:avLst/>
          </a:prstGeom>
        </p:spPr>
        <p:txBody>
          <a:bodyPr lIns="0" tIns="0" rIns="0" bIns="0" rtlCol="0" anchor="t">
            <a:spAutoFit/>
          </a:bodyPr>
          <a:lstStyle/>
          <a:p>
            <a:pPr>
              <a:lnSpc>
                <a:spcPts val="6299"/>
              </a:lnSpc>
            </a:pPr>
            <a:r>
              <a:rPr lang="en-US" sz="4800" dirty="0">
                <a:solidFill>
                  <a:srgbClr val="F56A28"/>
                </a:solidFill>
                <a:latin typeface="Poppins Bold" panose="00000800000000000000" charset="0"/>
                <a:cs typeface="Poppins Bold" panose="00000800000000000000" charset="0"/>
              </a:rPr>
              <a:t>TITLE</a:t>
            </a:r>
          </a:p>
        </p:txBody>
      </p:sp>
      <p:sp>
        <p:nvSpPr>
          <p:cNvPr id="30" name="TextBox 24">
            <a:extLst>
              <a:ext uri="{FF2B5EF4-FFF2-40B4-BE49-F238E27FC236}">
                <a16:creationId xmlns:a16="http://schemas.microsoft.com/office/drawing/2014/main" id="{CB273727-2E28-0933-4FD1-5D21CFBA44B8}"/>
              </a:ext>
            </a:extLst>
          </p:cNvPr>
          <p:cNvSpPr txBox="1"/>
          <p:nvPr/>
        </p:nvSpPr>
        <p:spPr>
          <a:xfrm>
            <a:off x="5486400" y="4891166"/>
            <a:ext cx="5600084" cy="771525"/>
          </a:xfrm>
          <a:prstGeom prst="rect">
            <a:avLst/>
          </a:prstGeom>
        </p:spPr>
        <p:txBody>
          <a:bodyPr lIns="0" tIns="0" rIns="0" bIns="0" rtlCol="0" anchor="t">
            <a:spAutoFit/>
          </a:bodyPr>
          <a:lstStyle/>
          <a:p>
            <a:pPr>
              <a:lnSpc>
                <a:spcPts val="6299"/>
              </a:lnSpc>
            </a:pPr>
            <a:r>
              <a:rPr lang="en-US" sz="4800" dirty="0">
                <a:solidFill>
                  <a:srgbClr val="F56A28"/>
                </a:solidFill>
                <a:latin typeface="Poppins Bold" panose="00000800000000000000" charset="0"/>
                <a:cs typeface="Poppins Bold" panose="00000800000000000000" charset="0"/>
              </a:rPr>
              <a:t>STRATEGIC PLAN</a:t>
            </a:r>
          </a:p>
        </p:txBody>
      </p:sp>
      <p:pic>
        <p:nvPicPr>
          <p:cNvPr id="23" name="Picture 22">
            <a:extLst>
              <a:ext uri="{FF2B5EF4-FFF2-40B4-BE49-F238E27FC236}">
                <a16:creationId xmlns:a16="http://schemas.microsoft.com/office/drawing/2014/main" id="{FA973C11-9F4E-6ECE-9F56-26FE29EE4B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24" name="Rectangle 23">
            <a:extLst>
              <a:ext uri="{FF2B5EF4-FFF2-40B4-BE49-F238E27FC236}">
                <a16:creationId xmlns:a16="http://schemas.microsoft.com/office/drawing/2014/main" id="{DF95AE51-6A25-3EE1-F3C9-FE7E866D7427}"/>
              </a:ext>
            </a:extLst>
          </p:cNvPr>
          <p:cNvSpPr/>
          <p:nvPr/>
        </p:nvSpPr>
        <p:spPr>
          <a:xfrm>
            <a:off x="0" y="0"/>
            <a:ext cx="1981200" cy="10287000"/>
          </a:xfrm>
          <a:prstGeom prst="rect">
            <a:avLst/>
          </a:prstGeom>
          <a:solidFill>
            <a:srgbClr val="F56A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01D54273-981C-A593-5D1F-29757C93CFC8}"/>
              </a:ext>
            </a:extLst>
          </p:cNvPr>
          <p:cNvSpPr>
            <a:spLocks noGrp="1"/>
          </p:cNvSpPr>
          <p:nvPr>
            <p:ph type="sldNum" sz="quarter" idx="12"/>
          </p:nvPr>
        </p:nvSpPr>
        <p:spPr>
          <a:xfrm>
            <a:off x="16154400"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12</a:t>
            </a:fld>
            <a:endParaRPr lang="en-US" sz="2000" b="1"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1" name="Group 21"/>
          <p:cNvGrpSpPr>
            <a:grpSpLocks noChangeAspect="1"/>
          </p:cNvGrpSpPr>
          <p:nvPr/>
        </p:nvGrpSpPr>
        <p:grpSpPr>
          <a:xfrm>
            <a:off x="4949135" y="6482421"/>
            <a:ext cx="2199180" cy="2199171"/>
            <a:chOff x="0" y="0"/>
            <a:chExt cx="6350000" cy="6349975"/>
          </a:xfrm>
        </p:grpSpPr>
        <p:sp>
          <p:nvSpPr>
            <p:cNvPr id="22" name="Freeform 22"/>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3"/>
              <a:stretch>
                <a:fillRect l="-895" r="-895"/>
              </a:stretch>
            </a:blipFill>
          </p:spPr>
        </p:sp>
      </p:grpSp>
      <p:sp>
        <p:nvSpPr>
          <p:cNvPr id="25" name="TextBox 25"/>
          <p:cNvSpPr txBox="1"/>
          <p:nvPr/>
        </p:nvSpPr>
        <p:spPr>
          <a:xfrm>
            <a:off x="5486400" y="1767375"/>
            <a:ext cx="7718126" cy="2734945"/>
          </a:xfrm>
          <a:prstGeom prst="rect">
            <a:avLst/>
          </a:prstGeom>
        </p:spPr>
        <p:txBody>
          <a:bodyPr lIns="0" tIns="0" rIns="0" bIns="0" rtlCol="0" anchor="t">
            <a:spAutoFit/>
          </a:bodyPr>
          <a:lstStyle/>
          <a:p>
            <a:pPr algn="just">
              <a:lnSpc>
                <a:spcPts val="3079"/>
              </a:lnSpc>
              <a:spcBef>
                <a:spcPct val="0"/>
              </a:spcBef>
            </a:pPr>
            <a:r>
              <a:rPr lang="en-US" sz="2199">
                <a:solidFill>
                  <a:srgbClr val="000000"/>
                </a:solidFill>
                <a:latin typeface="Poppins"/>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26" name="TextBox 26"/>
          <p:cNvSpPr txBox="1"/>
          <p:nvPr/>
        </p:nvSpPr>
        <p:spPr>
          <a:xfrm>
            <a:off x="7396709" y="7118222"/>
            <a:ext cx="5389482" cy="1563370"/>
          </a:xfrm>
          <a:prstGeom prst="rect">
            <a:avLst/>
          </a:prstGeom>
        </p:spPr>
        <p:txBody>
          <a:bodyPr lIns="0" tIns="0" rIns="0" bIns="0" rtlCol="0" anchor="t">
            <a:spAutoFit/>
          </a:bodyPr>
          <a:lstStyle/>
          <a:p>
            <a:pPr algn="just">
              <a:lnSpc>
                <a:spcPts val="3079"/>
              </a:lnSpc>
              <a:spcBef>
                <a:spcPct val="0"/>
              </a:spcBef>
            </a:pPr>
            <a:r>
              <a:rPr lang="en-US" sz="2199">
                <a:solidFill>
                  <a:srgbClr val="000000"/>
                </a:solidFill>
                <a:latin typeface="Poppins"/>
              </a:rPr>
              <a:t>Lorem ipsum dolor sit amet, consectetur adipiscing elit, sed do eiusmod tempor incididunt ut labore et dolore magna aliqua.</a:t>
            </a:r>
          </a:p>
        </p:txBody>
      </p:sp>
      <p:sp>
        <p:nvSpPr>
          <p:cNvPr id="27" name="TextBox 27"/>
          <p:cNvSpPr txBox="1"/>
          <p:nvPr/>
        </p:nvSpPr>
        <p:spPr>
          <a:xfrm>
            <a:off x="7396709" y="6555592"/>
            <a:ext cx="4851336" cy="398780"/>
          </a:xfrm>
          <a:prstGeom prst="rect">
            <a:avLst/>
          </a:prstGeom>
        </p:spPr>
        <p:txBody>
          <a:bodyPr lIns="0" tIns="0" rIns="0" bIns="0" rtlCol="0" anchor="t">
            <a:spAutoFit/>
          </a:bodyPr>
          <a:lstStyle/>
          <a:p>
            <a:pPr algn="just">
              <a:lnSpc>
                <a:spcPts val="3219"/>
              </a:lnSpc>
              <a:spcBef>
                <a:spcPct val="0"/>
              </a:spcBef>
            </a:pPr>
            <a:r>
              <a:rPr lang="en-US" sz="2299" dirty="0">
                <a:solidFill>
                  <a:srgbClr val="000000"/>
                </a:solidFill>
                <a:latin typeface="Poppins Bold"/>
              </a:rPr>
              <a:t>SUSTAINABLE ENVIRONMENT</a:t>
            </a:r>
          </a:p>
        </p:txBody>
      </p:sp>
      <p:sp>
        <p:nvSpPr>
          <p:cNvPr id="29" name="TextBox 23">
            <a:extLst>
              <a:ext uri="{FF2B5EF4-FFF2-40B4-BE49-F238E27FC236}">
                <a16:creationId xmlns:a16="http://schemas.microsoft.com/office/drawing/2014/main" id="{634DA796-3682-68BC-216E-12EADAFF4CE8}"/>
              </a:ext>
            </a:extLst>
          </p:cNvPr>
          <p:cNvSpPr txBox="1"/>
          <p:nvPr/>
        </p:nvSpPr>
        <p:spPr>
          <a:xfrm>
            <a:off x="5486400" y="495300"/>
            <a:ext cx="5600084" cy="771525"/>
          </a:xfrm>
          <a:prstGeom prst="rect">
            <a:avLst/>
          </a:prstGeom>
        </p:spPr>
        <p:txBody>
          <a:bodyPr lIns="0" tIns="0" rIns="0" bIns="0" rtlCol="0" anchor="t">
            <a:spAutoFit/>
          </a:bodyPr>
          <a:lstStyle/>
          <a:p>
            <a:pPr>
              <a:lnSpc>
                <a:spcPts val="6299"/>
              </a:lnSpc>
            </a:pPr>
            <a:r>
              <a:rPr lang="en-US" sz="4800" dirty="0">
                <a:solidFill>
                  <a:srgbClr val="5FA51B"/>
                </a:solidFill>
                <a:latin typeface="Poppins Bold" panose="00000800000000000000" charset="0"/>
                <a:cs typeface="Poppins Bold" panose="00000800000000000000" charset="0"/>
              </a:rPr>
              <a:t>TITLE</a:t>
            </a:r>
          </a:p>
        </p:txBody>
      </p:sp>
      <p:sp>
        <p:nvSpPr>
          <p:cNvPr id="30" name="TextBox 24">
            <a:extLst>
              <a:ext uri="{FF2B5EF4-FFF2-40B4-BE49-F238E27FC236}">
                <a16:creationId xmlns:a16="http://schemas.microsoft.com/office/drawing/2014/main" id="{C7179646-94DE-ED27-764E-943BC9CEC15C}"/>
              </a:ext>
            </a:extLst>
          </p:cNvPr>
          <p:cNvSpPr txBox="1"/>
          <p:nvPr/>
        </p:nvSpPr>
        <p:spPr>
          <a:xfrm>
            <a:off x="5486400" y="4891166"/>
            <a:ext cx="5600084" cy="771525"/>
          </a:xfrm>
          <a:prstGeom prst="rect">
            <a:avLst/>
          </a:prstGeom>
        </p:spPr>
        <p:txBody>
          <a:bodyPr lIns="0" tIns="0" rIns="0" bIns="0" rtlCol="0" anchor="t">
            <a:spAutoFit/>
          </a:bodyPr>
          <a:lstStyle/>
          <a:p>
            <a:pPr>
              <a:lnSpc>
                <a:spcPts val="6299"/>
              </a:lnSpc>
            </a:pPr>
            <a:r>
              <a:rPr lang="en-US" sz="4800" dirty="0">
                <a:solidFill>
                  <a:srgbClr val="5FA51B"/>
                </a:solidFill>
                <a:latin typeface="Poppins Bold" panose="00000800000000000000" charset="0"/>
                <a:cs typeface="Poppins Bold" panose="00000800000000000000" charset="0"/>
              </a:rPr>
              <a:t>STRATEGIC PLAN</a:t>
            </a:r>
          </a:p>
        </p:txBody>
      </p:sp>
      <p:pic>
        <p:nvPicPr>
          <p:cNvPr id="23" name="Picture 22">
            <a:extLst>
              <a:ext uri="{FF2B5EF4-FFF2-40B4-BE49-F238E27FC236}">
                <a16:creationId xmlns:a16="http://schemas.microsoft.com/office/drawing/2014/main" id="{97F6A383-CEE2-63E4-CCD9-1D54C2A1A52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24" name="Rectangle 23">
            <a:extLst>
              <a:ext uri="{FF2B5EF4-FFF2-40B4-BE49-F238E27FC236}">
                <a16:creationId xmlns:a16="http://schemas.microsoft.com/office/drawing/2014/main" id="{298E509E-92DD-22C3-4821-D5F115EC5CB9}"/>
              </a:ext>
            </a:extLst>
          </p:cNvPr>
          <p:cNvSpPr/>
          <p:nvPr/>
        </p:nvSpPr>
        <p:spPr>
          <a:xfrm>
            <a:off x="0" y="0"/>
            <a:ext cx="1981200" cy="10287000"/>
          </a:xfrm>
          <a:prstGeom prst="rect">
            <a:avLst/>
          </a:prstGeom>
          <a:solidFill>
            <a:srgbClr val="5FA5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0C97F901-F6C8-3DCD-C0E4-DF036156F804}"/>
              </a:ext>
            </a:extLst>
          </p:cNvPr>
          <p:cNvSpPr>
            <a:spLocks noGrp="1"/>
          </p:cNvSpPr>
          <p:nvPr>
            <p:ph type="sldNum" sz="quarter" idx="12"/>
          </p:nvPr>
        </p:nvSpPr>
        <p:spPr>
          <a:xfrm>
            <a:off x="16140752"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13</a:t>
            </a:fld>
            <a:endParaRPr lang="en-US" sz="2000" b="1"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1" name="Group 21"/>
          <p:cNvGrpSpPr>
            <a:grpSpLocks noChangeAspect="1"/>
          </p:cNvGrpSpPr>
          <p:nvPr/>
        </p:nvGrpSpPr>
        <p:grpSpPr>
          <a:xfrm>
            <a:off x="4949135" y="6482421"/>
            <a:ext cx="2199180" cy="2199171"/>
            <a:chOff x="0" y="0"/>
            <a:chExt cx="6350000" cy="6349975"/>
          </a:xfrm>
        </p:grpSpPr>
        <p:sp>
          <p:nvSpPr>
            <p:cNvPr id="22" name="Freeform 22"/>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3"/>
              <a:stretch>
                <a:fillRect l="-2304" r="-2304"/>
              </a:stretch>
            </a:blipFill>
          </p:spPr>
        </p:sp>
      </p:grpSp>
      <p:sp>
        <p:nvSpPr>
          <p:cNvPr id="25" name="TextBox 25"/>
          <p:cNvSpPr txBox="1"/>
          <p:nvPr/>
        </p:nvSpPr>
        <p:spPr>
          <a:xfrm>
            <a:off x="5486400" y="1767375"/>
            <a:ext cx="7718126" cy="2734945"/>
          </a:xfrm>
          <a:prstGeom prst="rect">
            <a:avLst/>
          </a:prstGeom>
        </p:spPr>
        <p:txBody>
          <a:bodyPr lIns="0" tIns="0" rIns="0" bIns="0" rtlCol="0" anchor="t">
            <a:spAutoFit/>
          </a:bodyPr>
          <a:lstStyle/>
          <a:p>
            <a:pPr algn="just">
              <a:lnSpc>
                <a:spcPts val="3079"/>
              </a:lnSpc>
              <a:spcBef>
                <a:spcPct val="0"/>
              </a:spcBef>
            </a:pPr>
            <a:r>
              <a:rPr lang="en-US" sz="2199">
                <a:solidFill>
                  <a:srgbClr val="000000"/>
                </a:solidFill>
                <a:latin typeface="Poppins"/>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26" name="TextBox 26"/>
          <p:cNvSpPr txBox="1"/>
          <p:nvPr/>
        </p:nvSpPr>
        <p:spPr>
          <a:xfrm>
            <a:off x="7396709" y="7118222"/>
            <a:ext cx="5389482" cy="1563370"/>
          </a:xfrm>
          <a:prstGeom prst="rect">
            <a:avLst/>
          </a:prstGeom>
        </p:spPr>
        <p:txBody>
          <a:bodyPr lIns="0" tIns="0" rIns="0" bIns="0" rtlCol="0" anchor="t">
            <a:spAutoFit/>
          </a:bodyPr>
          <a:lstStyle/>
          <a:p>
            <a:pPr algn="just">
              <a:lnSpc>
                <a:spcPts val="3079"/>
              </a:lnSpc>
              <a:spcBef>
                <a:spcPct val="0"/>
              </a:spcBef>
            </a:pPr>
            <a:r>
              <a:rPr lang="en-US" sz="2199">
                <a:solidFill>
                  <a:srgbClr val="000000"/>
                </a:solidFill>
                <a:latin typeface="Poppins"/>
              </a:rPr>
              <a:t>Lorem ipsum dolor sit amet, consectetur adipiscing elit, sed do eiusmod tempor incididunt ut labore et dolore magna aliqua.</a:t>
            </a:r>
          </a:p>
        </p:txBody>
      </p:sp>
      <p:sp>
        <p:nvSpPr>
          <p:cNvPr id="27" name="TextBox 27"/>
          <p:cNvSpPr txBox="1"/>
          <p:nvPr/>
        </p:nvSpPr>
        <p:spPr>
          <a:xfrm>
            <a:off x="7396709" y="6555592"/>
            <a:ext cx="3903221" cy="398780"/>
          </a:xfrm>
          <a:prstGeom prst="rect">
            <a:avLst/>
          </a:prstGeom>
        </p:spPr>
        <p:txBody>
          <a:bodyPr lIns="0" tIns="0" rIns="0" bIns="0" rtlCol="0" anchor="t">
            <a:spAutoFit/>
          </a:bodyPr>
          <a:lstStyle/>
          <a:p>
            <a:pPr algn="just">
              <a:lnSpc>
                <a:spcPts val="3219"/>
              </a:lnSpc>
              <a:spcBef>
                <a:spcPct val="0"/>
              </a:spcBef>
            </a:pPr>
            <a:r>
              <a:rPr lang="en-US" sz="2299" dirty="0">
                <a:solidFill>
                  <a:srgbClr val="000000"/>
                </a:solidFill>
                <a:latin typeface="Poppins Bold"/>
              </a:rPr>
              <a:t>SAFE COMMUNITIES</a:t>
            </a:r>
          </a:p>
        </p:txBody>
      </p:sp>
      <p:sp>
        <p:nvSpPr>
          <p:cNvPr id="29" name="TextBox 23">
            <a:extLst>
              <a:ext uri="{FF2B5EF4-FFF2-40B4-BE49-F238E27FC236}">
                <a16:creationId xmlns:a16="http://schemas.microsoft.com/office/drawing/2014/main" id="{CF0179B9-4C72-26B3-4FC1-A56209B9DC25}"/>
              </a:ext>
            </a:extLst>
          </p:cNvPr>
          <p:cNvSpPr txBox="1"/>
          <p:nvPr/>
        </p:nvSpPr>
        <p:spPr>
          <a:xfrm>
            <a:off x="5486400" y="495300"/>
            <a:ext cx="5600084" cy="771525"/>
          </a:xfrm>
          <a:prstGeom prst="rect">
            <a:avLst/>
          </a:prstGeom>
        </p:spPr>
        <p:txBody>
          <a:bodyPr lIns="0" tIns="0" rIns="0" bIns="0" rtlCol="0" anchor="t">
            <a:spAutoFit/>
          </a:bodyPr>
          <a:lstStyle/>
          <a:p>
            <a:pPr>
              <a:lnSpc>
                <a:spcPts val="6299"/>
              </a:lnSpc>
            </a:pPr>
            <a:r>
              <a:rPr lang="en-US" sz="4800" dirty="0">
                <a:solidFill>
                  <a:srgbClr val="6E267B"/>
                </a:solidFill>
                <a:latin typeface="Poppins Bold" panose="00000800000000000000" charset="0"/>
                <a:cs typeface="Poppins Bold" panose="00000800000000000000" charset="0"/>
              </a:rPr>
              <a:t>TITLE</a:t>
            </a:r>
          </a:p>
        </p:txBody>
      </p:sp>
      <p:sp>
        <p:nvSpPr>
          <p:cNvPr id="30" name="TextBox 24">
            <a:extLst>
              <a:ext uri="{FF2B5EF4-FFF2-40B4-BE49-F238E27FC236}">
                <a16:creationId xmlns:a16="http://schemas.microsoft.com/office/drawing/2014/main" id="{087FD76F-3E8A-15A6-BBD3-CB9588069A10}"/>
              </a:ext>
            </a:extLst>
          </p:cNvPr>
          <p:cNvSpPr txBox="1"/>
          <p:nvPr/>
        </p:nvSpPr>
        <p:spPr>
          <a:xfrm>
            <a:off x="5486400" y="4891166"/>
            <a:ext cx="5600084" cy="771525"/>
          </a:xfrm>
          <a:prstGeom prst="rect">
            <a:avLst/>
          </a:prstGeom>
        </p:spPr>
        <p:txBody>
          <a:bodyPr lIns="0" tIns="0" rIns="0" bIns="0" rtlCol="0" anchor="t">
            <a:spAutoFit/>
          </a:bodyPr>
          <a:lstStyle/>
          <a:p>
            <a:pPr>
              <a:lnSpc>
                <a:spcPts val="6299"/>
              </a:lnSpc>
            </a:pPr>
            <a:r>
              <a:rPr lang="en-US" sz="4800" dirty="0">
                <a:solidFill>
                  <a:srgbClr val="6E267B"/>
                </a:solidFill>
                <a:latin typeface="Poppins Bold" panose="00000800000000000000" charset="0"/>
                <a:cs typeface="Poppins Bold" panose="00000800000000000000" charset="0"/>
              </a:rPr>
              <a:t>STRATEGIC PLAN</a:t>
            </a:r>
          </a:p>
        </p:txBody>
      </p:sp>
      <p:pic>
        <p:nvPicPr>
          <p:cNvPr id="23" name="Picture 22">
            <a:extLst>
              <a:ext uri="{FF2B5EF4-FFF2-40B4-BE49-F238E27FC236}">
                <a16:creationId xmlns:a16="http://schemas.microsoft.com/office/drawing/2014/main" id="{23245CF0-5267-353E-3385-48855E5081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24" name="Rectangle 23">
            <a:extLst>
              <a:ext uri="{FF2B5EF4-FFF2-40B4-BE49-F238E27FC236}">
                <a16:creationId xmlns:a16="http://schemas.microsoft.com/office/drawing/2014/main" id="{2122075D-BFE0-02E4-3515-A6A7C169A7CB}"/>
              </a:ext>
            </a:extLst>
          </p:cNvPr>
          <p:cNvSpPr/>
          <p:nvPr/>
        </p:nvSpPr>
        <p:spPr>
          <a:xfrm>
            <a:off x="0" y="0"/>
            <a:ext cx="1981200" cy="10287000"/>
          </a:xfrm>
          <a:prstGeom prst="rect">
            <a:avLst/>
          </a:prstGeom>
          <a:solidFill>
            <a:srgbClr val="6E26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2C0C6B2C-4C66-84AA-467A-18F690771586}"/>
              </a:ext>
            </a:extLst>
          </p:cNvPr>
          <p:cNvSpPr>
            <a:spLocks noGrp="1"/>
          </p:cNvSpPr>
          <p:nvPr>
            <p:ph type="sldNum" sz="quarter" idx="12"/>
          </p:nvPr>
        </p:nvSpPr>
        <p:spPr>
          <a:xfrm>
            <a:off x="16154400"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14</a:t>
            </a:fld>
            <a:endParaRPr lang="en-US" sz="2000" b="1"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1" name="Group 21"/>
          <p:cNvGrpSpPr>
            <a:grpSpLocks noChangeAspect="1"/>
          </p:cNvGrpSpPr>
          <p:nvPr/>
        </p:nvGrpSpPr>
        <p:grpSpPr>
          <a:xfrm>
            <a:off x="4949135" y="6482421"/>
            <a:ext cx="2199180" cy="2199171"/>
            <a:chOff x="0" y="0"/>
            <a:chExt cx="6350000" cy="6349975"/>
          </a:xfrm>
        </p:grpSpPr>
        <p:sp>
          <p:nvSpPr>
            <p:cNvPr id="22" name="Freeform 22"/>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3"/>
              <a:stretch>
                <a:fillRect l="-3907" r="-3907"/>
              </a:stretch>
            </a:blipFill>
          </p:spPr>
        </p:sp>
      </p:grpSp>
      <p:sp>
        <p:nvSpPr>
          <p:cNvPr id="25" name="TextBox 25"/>
          <p:cNvSpPr txBox="1"/>
          <p:nvPr/>
        </p:nvSpPr>
        <p:spPr>
          <a:xfrm>
            <a:off x="5486400" y="1767375"/>
            <a:ext cx="7718126" cy="2734945"/>
          </a:xfrm>
          <a:prstGeom prst="rect">
            <a:avLst/>
          </a:prstGeom>
        </p:spPr>
        <p:txBody>
          <a:bodyPr lIns="0" tIns="0" rIns="0" bIns="0" rtlCol="0" anchor="t">
            <a:spAutoFit/>
          </a:bodyPr>
          <a:lstStyle/>
          <a:p>
            <a:pPr algn="just">
              <a:lnSpc>
                <a:spcPts val="3079"/>
              </a:lnSpc>
              <a:spcBef>
                <a:spcPct val="0"/>
              </a:spcBef>
            </a:pPr>
            <a:r>
              <a:rPr lang="en-US" sz="2199">
                <a:solidFill>
                  <a:srgbClr val="000000"/>
                </a:solidFill>
                <a:latin typeface="Poppins"/>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26" name="TextBox 26"/>
          <p:cNvSpPr txBox="1"/>
          <p:nvPr/>
        </p:nvSpPr>
        <p:spPr>
          <a:xfrm>
            <a:off x="7396709" y="7118222"/>
            <a:ext cx="5389482" cy="1563370"/>
          </a:xfrm>
          <a:prstGeom prst="rect">
            <a:avLst/>
          </a:prstGeom>
        </p:spPr>
        <p:txBody>
          <a:bodyPr lIns="0" tIns="0" rIns="0" bIns="0" rtlCol="0" anchor="t">
            <a:spAutoFit/>
          </a:bodyPr>
          <a:lstStyle/>
          <a:p>
            <a:pPr algn="just">
              <a:lnSpc>
                <a:spcPts val="3079"/>
              </a:lnSpc>
              <a:spcBef>
                <a:spcPct val="0"/>
              </a:spcBef>
            </a:pPr>
            <a:r>
              <a:rPr lang="en-US" sz="2199" dirty="0">
                <a:solidFill>
                  <a:srgbClr val="000000"/>
                </a:solidFill>
                <a:latin typeface="Poppins"/>
              </a:rPr>
              <a:t>Lorem ipsum dolor sit </a:t>
            </a:r>
            <a:r>
              <a:rPr lang="en-US" sz="2199" dirty="0" err="1">
                <a:solidFill>
                  <a:srgbClr val="000000"/>
                </a:solidFill>
                <a:latin typeface="Poppins"/>
              </a:rPr>
              <a:t>amet</a:t>
            </a:r>
            <a:r>
              <a:rPr lang="en-US" sz="2199" dirty="0">
                <a:solidFill>
                  <a:srgbClr val="000000"/>
                </a:solidFill>
                <a:latin typeface="Poppins"/>
              </a:rPr>
              <a:t>, </a:t>
            </a:r>
            <a:r>
              <a:rPr lang="en-US" sz="2199" dirty="0" err="1">
                <a:solidFill>
                  <a:srgbClr val="000000"/>
                </a:solidFill>
                <a:latin typeface="Poppins"/>
              </a:rPr>
              <a:t>consectetur</a:t>
            </a:r>
            <a:r>
              <a:rPr lang="en-US" sz="2199" dirty="0">
                <a:solidFill>
                  <a:srgbClr val="000000"/>
                </a:solidFill>
                <a:latin typeface="Poppins"/>
              </a:rPr>
              <a:t> </a:t>
            </a:r>
            <a:r>
              <a:rPr lang="en-US" sz="2199" dirty="0" err="1">
                <a:solidFill>
                  <a:srgbClr val="000000"/>
                </a:solidFill>
                <a:latin typeface="Poppins"/>
              </a:rPr>
              <a:t>adipiscing</a:t>
            </a:r>
            <a:r>
              <a:rPr lang="en-US" sz="2199" dirty="0">
                <a:solidFill>
                  <a:srgbClr val="000000"/>
                </a:solidFill>
                <a:latin typeface="Poppins"/>
              </a:rPr>
              <a:t> </a:t>
            </a:r>
            <a:r>
              <a:rPr lang="en-US" sz="2199" dirty="0" err="1">
                <a:solidFill>
                  <a:srgbClr val="000000"/>
                </a:solidFill>
                <a:latin typeface="Poppins"/>
              </a:rPr>
              <a:t>elit</a:t>
            </a:r>
            <a:r>
              <a:rPr lang="en-US" sz="2199" dirty="0">
                <a:solidFill>
                  <a:srgbClr val="000000"/>
                </a:solidFill>
                <a:latin typeface="Poppins"/>
              </a:rPr>
              <a:t>, sed do </a:t>
            </a:r>
            <a:r>
              <a:rPr lang="en-US" sz="2199" dirty="0" err="1">
                <a:solidFill>
                  <a:srgbClr val="000000"/>
                </a:solidFill>
                <a:latin typeface="Poppins"/>
              </a:rPr>
              <a:t>eiusmod</a:t>
            </a:r>
            <a:r>
              <a:rPr lang="en-US" sz="2199" dirty="0">
                <a:solidFill>
                  <a:srgbClr val="000000"/>
                </a:solidFill>
                <a:latin typeface="Poppins"/>
              </a:rPr>
              <a:t> </a:t>
            </a:r>
            <a:r>
              <a:rPr lang="en-US" sz="2199" dirty="0" err="1">
                <a:solidFill>
                  <a:srgbClr val="000000"/>
                </a:solidFill>
                <a:latin typeface="Poppins"/>
              </a:rPr>
              <a:t>tempor</a:t>
            </a:r>
            <a:r>
              <a:rPr lang="en-US" sz="2199" dirty="0">
                <a:solidFill>
                  <a:srgbClr val="000000"/>
                </a:solidFill>
                <a:latin typeface="Poppins"/>
              </a:rPr>
              <a:t> </a:t>
            </a:r>
            <a:r>
              <a:rPr lang="en-US" sz="2199" dirty="0" err="1">
                <a:solidFill>
                  <a:srgbClr val="000000"/>
                </a:solidFill>
                <a:latin typeface="Poppins"/>
              </a:rPr>
              <a:t>incididunt</a:t>
            </a:r>
            <a:r>
              <a:rPr lang="en-US" sz="2199" dirty="0">
                <a:solidFill>
                  <a:srgbClr val="000000"/>
                </a:solidFill>
                <a:latin typeface="Poppins"/>
              </a:rPr>
              <a:t> </a:t>
            </a:r>
            <a:r>
              <a:rPr lang="en-US" sz="2199" dirty="0" err="1">
                <a:solidFill>
                  <a:srgbClr val="000000"/>
                </a:solidFill>
                <a:latin typeface="Poppins"/>
              </a:rPr>
              <a:t>ut</a:t>
            </a:r>
            <a:r>
              <a:rPr lang="en-US" sz="2199" dirty="0">
                <a:solidFill>
                  <a:srgbClr val="000000"/>
                </a:solidFill>
                <a:latin typeface="Poppins"/>
              </a:rPr>
              <a:t> labore et dolore magna </a:t>
            </a:r>
            <a:r>
              <a:rPr lang="en-US" sz="2199" dirty="0" err="1">
                <a:solidFill>
                  <a:srgbClr val="000000"/>
                </a:solidFill>
                <a:latin typeface="Poppins"/>
              </a:rPr>
              <a:t>aliqua</a:t>
            </a:r>
            <a:r>
              <a:rPr lang="en-US" sz="2199" dirty="0">
                <a:solidFill>
                  <a:srgbClr val="000000"/>
                </a:solidFill>
                <a:latin typeface="Poppins"/>
              </a:rPr>
              <a:t>.</a:t>
            </a:r>
          </a:p>
        </p:txBody>
      </p:sp>
      <p:sp>
        <p:nvSpPr>
          <p:cNvPr id="27" name="TextBox 27"/>
          <p:cNvSpPr txBox="1"/>
          <p:nvPr/>
        </p:nvSpPr>
        <p:spPr>
          <a:xfrm>
            <a:off x="7396709" y="6555592"/>
            <a:ext cx="3381758" cy="398780"/>
          </a:xfrm>
          <a:prstGeom prst="rect">
            <a:avLst/>
          </a:prstGeom>
        </p:spPr>
        <p:txBody>
          <a:bodyPr lIns="0" tIns="0" rIns="0" bIns="0" rtlCol="0" anchor="t">
            <a:spAutoFit/>
          </a:bodyPr>
          <a:lstStyle/>
          <a:p>
            <a:pPr algn="just">
              <a:lnSpc>
                <a:spcPts val="3219"/>
              </a:lnSpc>
              <a:spcBef>
                <a:spcPct val="0"/>
              </a:spcBef>
            </a:pPr>
            <a:r>
              <a:rPr lang="en-US" sz="2299" dirty="0">
                <a:solidFill>
                  <a:srgbClr val="000000"/>
                </a:solidFill>
                <a:latin typeface="Poppins Bold"/>
              </a:rPr>
              <a:t>THRIVING RESIDENTS</a:t>
            </a:r>
          </a:p>
        </p:txBody>
      </p:sp>
      <p:sp>
        <p:nvSpPr>
          <p:cNvPr id="29" name="TextBox 23">
            <a:extLst>
              <a:ext uri="{FF2B5EF4-FFF2-40B4-BE49-F238E27FC236}">
                <a16:creationId xmlns:a16="http://schemas.microsoft.com/office/drawing/2014/main" id="{9931159A-9AB7-0F71-21FE-E3561A3F1C2C}"/>
              </a:ext>
            </a:extLst>
          </p:cNvPr>
          <p:cNvSpPr txBox="1"/>
          <p:nvPr/>
        </p:nvSpPr>
        <p:spPr>
          <a:xfrm>
            <a:off x="5486400" y="495300"/>
            <a:ext cx="5600084" cy="771525"/>
          </a:xfrm>
          <a:prstGeom prst="rect">
            <a:avLst/>
          </a:prstGeom>
        </p:spPr>
        <p:txBody>
          <a:bodyPr lIns="0" tIns="0" rIns="0" bIns="0" rtlCol="0" anchor="t">
            <a:spAutoFit/>
          </a:bodyPr>
          <a:lstStyle/>
          <a:p>
            <a:pPr>
              <a:lnSpc>
                <a:spcPts val="6299"/>
              </a:lnSpc>
            </a:pPr>
            <a:r>
              <a:rPr lang="en-US" sz="4800" dirty="0">
                <a:solidFill>
                  <a:srgbClr val="0046AD"/>
                </a:solidFill>
                <a:latin typeface="Poppins Bold" panose="00000800000000000000" charset="0"/>
                <a:cs typeface="Poppins Bold" panose="00000800000000000000" charset="0"/>
              </a:rPr>
              <a:t>TITLE</a:t>
            </a:r>
          </a:p>
        </p:txBody>
      </p:sp>
      <p:sp>
        <p:nvSpPr>
          <p:cNvPr id="30" name="TextBox 24">
            <a:extLst>
              <a:ext uri="{FF2B5EF4-FFF2-40B4-BE49-F238E27FC236}">
                <a16:creationId xmlns:a16="http://schemas.microsoft.com/office/drawing/2014/main" id="{1F3BCEC8-EE6B-C995-8686-7BCBB2B20AD2}"/>
              </a:ext>
            </a:extLst>
          </p:cNvPr>
          <p:cNvSpPr txBox="1"/>
          <p:nvPr/>
        </p:nvSpPr>
        <p:spPr>
          <a:xfrm>
            <a:off x="5486400" y="4891166"/>
            <a:ext cx="5600084" cy="771525"/>
          </a:xfrm>
          <a:prstGeom prst="rect">
            <a:avLst/>
          </a:prstGeom>
        </p:spPr>
        <p:txBody>
          <a:bodyPr lIns="0" tIns="0" rIns="0" bIns="0" rtlCol="0" anchor="t">
            <a:spAutoFit/>
          </a:bodyPr>
          <a:lstStyle/>
          <a:p>
            <a:pPr>
              <a:lnSpc>
                <a:spcPts val="6299"/>
              </a:lnSpc>
            </a:pPr>
            <a:r>
              <a:rPr lang="en-US" sz="4800" dirty="0">
                <a:solidFill>
                  <a:srgbClr val="0046AD"/>
                </a:solidFill>
                <a:latin typeface="Poppins Bold" panose="00000800000000000000" charset="0"/>
                <a:cs typeface="Poppins Bold" panose="00000800000000000000" charset="0"/>
              </a:rPr>
              <a:t>STRATEGIC PLAN</a:t>
            </a:r>
          </a:p>
        </p:txBody>
      </p:sp>
      <p:pic>
        <p:nvPicPr>
          <p:cNvPr id="23" name="Picture 22">
            <a:extLst>
              <a:ext uri="{FF2B5EF4-FFF2-40B4-BE49-F238E27FC236}">
                <a16:creationId xmlns:a16="http://schemas.microsoft.com/office/drawing/2014/main" id="{3E6AEDD9-6877-B358-DA50-294086C3097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24" name="Rectangle 23">
            <a:extLst>
              <a:ext uri="{FF2B5EF4-FFF2-40B4-BE49-F238E27FC236}">
                <a16:creationId xmlns:a16="http://schemas.microsoft.com/office/drawing/2014/main" id="{50E91B45-88E7-F578-C8EB-CB7E8CEF93FF}"/>
              </a:ext>
            </a:extLst>
          </p:cNvPr>
          <p:cNvSpPr/>
          <p:nvPr/>
        </p:nvSpPr>
        <p:spPr>
          <a:xfrm>
            <a:off x="0" y="0"/>
            <a:ext cx="1981200" cy="10287000"/>
          </a:xfrm>
          <a:prstGeom prst="rect">
            <a:avLst/>
          </a:prstGeom>
          <a:solidFill>
            <a:srgbClr val="004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F0547790-320B-4862-8724-1391C54D9BBC}"/>
              </a:ext>
            </a:extLst>
          </p:cNvPr>
          <p:cNvSpPr>
            <a:spLocks noGrp="1"/>
          </p:cNvSpPr>
          <p:nvPr>
            <p:ph type="sldNum" sz="quarter" idx="12"/>
          </p:nvPr>
        </p:nvSpPr>
        <p:spPr>
          <a:xfrm>
            <a:off x="16141890"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15</a:t>
            </a:fld>
            <a:endParaRPr lang="en-US" sz="2000" b="1"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Box 11"/>
          <p:cNvSpPr txBox="1"/>
          <p:nvPr/>
        </p:nvSpPr>
        <p:spPr>
          <a:xfrm>
            <a:off x="1028700" y="1667565"/>
            <a:ext cx="8191500" cy="692497"/>
          </a:xfrm>
          <a:prstGeom prst="rect">
            <a:avLst/>
          </a:prstGeom>
        </p:spPr>
        <p:txBody>
          <a:bodyPr wrap="square" lIns="0" tIns="0" rIns="0" bIns="0" rtlCol="0" anchor="t">
            <a:spAutoFit/>
          </a:bodyPr>
          <a:lstStyle/>
          <a:p>
            <a:pPr>
              <a:lnSpc>
                <a:spcPts val="5400"/>
              </a:lnSpc>
            </a:pPr>
            <a:r>
              <a:rPr lang="en-US" sz="4800" dirty="0">
                <a:latin typeface="Poppins Bold" panose="00000800000000000000" charset="0"/>
                <a:cs typeface="Poppins Bold" panose="00000800000000000000" charset="0"/>
              </a:rPr>
              <a:t>(TERM)BUDGET SUMMARY</a:t>
            </a:r>
          </a:p>
        </p:txBody>
      </p:sp>
      <p:sp>
        <p:nvSpPr>
          <p:cNvPr id="12" name="TextBox 12"/>
          <p:cNvSpPr txBox="1"/>
          <p:nvPr/>
        </p:nvSpPr>
        <p:spPr>
          <a:xfrm>
            <a:off x="1028700" y="3377113"/>
            <a:ext cx="12687300" cy="1621406"/>
          </a:xfrm>
          <a:prstGeom prst="rect">
            <a:avLst/>
          </a:prstGeom>
        </p:spPr>
        <p:txBody>
          <a:bodyPr wrap="square" lIns="0" tIns="0" rIns="0" bIns="0" rtlCol="0" anchor="t">
            <a:spAutoFit/>
          </a:bodyPr>
          <a:lstStyle/>
          <a:p>
            <a:pPr algn="just">
              <a:lnSpc>
                <a:spcPts val="3219"/>
              </a:lnSpc>
              <a:spcBef>
                <a:spcPct val="0"/>
              </a:spcBef>
            </a:pPr>
            <a:r>
              <a:rPr lang="en-US" sz="2299" dirty="0">
                <a:solidFill>
                  <a:srgbClr val="000000"/>
                </a:solidFill>
                <a:latin typeface="Poppins"/>
              </a:rPr>
              <a:t>Lorem ipsum dolor sit </a:t>
            </a:r>
            <a:r>
              <a:rPr lang="en-US" sz="2299" dirty="0" err="1">
                <a:solidFill>
                  <a:srgbClr val="000000"/>
                </a:solidFill>
                <a:latin typeface="Poppins"/>
              </a:rPr>
              <a:t>amet</a:t>
            </a:r>
            <a:r>
              <a:rPr lang="en-US" sz="2299" dirty="0">
                <a:solidFill>
                  <a:srgbClr val="000000"/>
                </a:solidFill>
                <a:latin typeface="Poppins"/>
              </a:rPr>
              <a:t>, </a:t>
            </a:r>
            <a:r>
              <a:rPr lang="en-US" sz="2299" dirty="0" err="1">
                <a:solidFill>
                  <a:srgbClr val="000000"/>
                </a:solidFill>
                <a:latin typeface="Poppins"/>
              </a:rPr>
              <a:t>consectetur</a:t>
            </a:r>
            <a:r>
              <a:rPr lang="en-US" sz="2299" dirty="0">
                <a:solidFill>
                  <a:srgbClr val="000000"/>
                </a:solidFill>
                <a:latin typeface="Poppins"/>
              </a:rPr>
              <a:t> </a:t>
            </a:r>
            <a:r>
              <a:rPr lang="en-US" sz="2299" dirty="0" err="1">
                <a:solidFill>
                  <a:srgbClr val="000000"/>
                </a:solidFill>
                <a:latin typeface="Poppins"/>
              </a:rPr>
              <a:t>adipiscing</a:t>
            </a:r>
            <a:r>
              <a:rPr lang="en-US" sz="2299" dirty="0">
                <a:solidFill>
                  <a:srgbClr val="000000"/>
                </a:solidFill>
                <a:latin typeface="Poppins"/>
              </a:rPr>
              <a:t> </a:t>
            </a:r>
            <a:r>
              <a:rPr lang="en-US" sz="2299" dirty="0" err="1">
                <a:solidFill>
                  <a:srgbClr val="000000"/>
                </a:solidFill>
                <a:latin typeface="Poppins"/>
              </a:rPr>
              <a:t>elit</a:t>
            </a:r>
            <a:r>
              <a:rPr lang="en-US" sz="2299" dirty="0">
                <a:solidFill>
                  <a:srgbClr val="000000"/>
                </a:solidFill>
                <a:latin typeface="Poppins"/>
              </a:rPr>
              <a:t>, sed do </a:t>
            </a:r>
            <a:r>
              <a:rPr lang="en-US" sz="2299" dirty="0" err="1">
                <a:solidFill>
                  <a:srgbClr val="000000"/>
                </a:solidFill>
                <a:latin typeface="Poppins"/>
              </a:rPr>
              <a:t>eiusmod</a:t>
            </a:r>
            <a:r>
              <a:rPr lang="en-US" sz="2299" dirty="0">
                <a:solidFill>
                  <a:srgbClr val="000000"/>
                </a:solidFill>
                <a:latin typeface="Poppins"/>
              </a:rPr>
              <a:t> </a:t>
            </a:r>
            <a:r>
              <a:rPr lang="en-US" sz="2299" dirty="0" err="1">
                <a:solidFill>
                  <a:srgbClr val="000000"/>
                </a:solidFill>
                <a:latin typeface="Poppins"/>
              </a:rPr>
              <a:t>tempor</a:t>
            </a:r>
            <a:r>
              <a:rPr lang="en-US" sz="2299" dirty="0">
                <a:solidFill>
                  <a:srgbClr val="000000"/>
                </a:solidFill>
                <a:latin typeface="Poppins"/>
              </a:rPr>
              <a:t> </a:t>
            </a:r>
            <a:r>
              <a:rPr lang="en-US" sz="2299" dirty="0" err="1">
                <a:solidFill>
                  <a:srgbClr val="000000"/>
                </a:solidFill>
                <a:latin typeface="Poppins"/>
              </a:rPr>
              <a:t>incididunt</a:t>
            </a:r>
            <a:r>
              <a:rPr lang="en-US" sz="2299" dirty="0">
                <a:solidFill>
                  <a:srgbClr val="000000"/>
                </a:solidFill>
                <a:latin typeface="Poppins"/>
              </a:rPr>
              <a:t> </a:t>
            </a:r>
            <a:r>
              <a:rPr lang="en-US" sz="2299" dirty="0" err="1">
                <a:solidFill>
                  <a:srgbClr val="000000"/>
                </a:solidFill>
                <a:latin typeface="Poppins"/>
              </a:rPr>
              <a:t>ut</a:t>
            </a:r>
            <a:r>
              <a:rPr lang="en-US" sz="2299" dirty="0">
                <a:solidFill>
                  <a:srgbClr val="000000"/>
                </a:solidFill>
                <a:latin typeface="Poppins"/>
              </a:rPr>
              <a:t> labore et dolore magna </a:t>
            </a:r>
            <a:r>
              <a:rPr lang="en-US" sz="2299" dirty="0" err="1">
                <a:solidFill>
                  <a:srgbClr val="000000"/>
                </a:solidFill>
                <a:latin typeface="Poppins"/>
              </a:rPr>
              <a:t>aliqua</a:t>
            </a:r>
            <a:r>
              <a:rPr lang="en-US" sz="2299" dirty="0">
                <a:solidFill>
                  <a:srgbClr val="000000"/>
                </a:solidFill>
                <a:latin typeface="Poppins"/>
              </a:rPr>
              <a:t>. Ut </a:t>
            </a:r>
            <a:r>
              <a:rPr lang="en-US" sz="2299" dirty="0" err="1">
                <a:solidFill>
                  <a:srgbClr val="000000"/>
                </a:solidFill>
                <a:latin typeface="Poppins"/>
              </a:rPr>
              <a:t>enim</a:t>
            </a:r>
            <a:r>
              <a:rPr lang="en-US" sz="2299" dirty="0">
                <a:solidFill>
                  <a:srgbClr val="000000"/>
                </a:solidFill>
                <a:latin typeface="Poppins"/>
              </a:rPr>
              <a:t> ad minim </a:t>
            </a:r>
            <a:r>
              <a:rPr lang="en-US" sz="2299" dirty="0" err="1">
                <a:solidFill>
                  <a:srgbClr val="000000"/>
                </a:solidFill>
                <a:latin typeface="Poppins"/>
              </a:rPr>
              <a:t>veniam</a:t>
            </a:r>
            <a:r>
              <a:rPr lang="en-US" sz="2299" dirty="0">
                <a:solidFill>
                  <a:srgbClr val="000000"/>
                </a:solidFill>
                <a:latin typeface="Poppins"/>
              </a:rPr>
              <a:t>, </a:t>
            </a:r>
            <a:r>
              <a:rPr lang="en-US" sz="2299" dirty="0" err="1">
                <a:solidFill>
                  <a:srgbClr val="000000"/>
                </a:solidFill>
                <a:latin typeface="Poppins"/>
              </a:rPr>
              <a:t>quis</a:t>
            </a:r>
            <a:r>
              <a:rPr lang="en-US" sz="2299" dirty="0">
                <a:solidFill>
                  <a:srgbClr val="000000"/>
                </a:solidFill>
                <a:latin typeface="Poppins"/>
              </a:rPr>
              <a:t> </a:t>
            </a:r>
            <a:r>
              <a:rPr lang="en-US" sz="2299" dirty="0" err="1">
                <a:solidFill>
                  <a:srgbClr val="000000"/>
                </a:solidFill>
                <a:latin typeface="Poppins"/>
              </a:rPr>
              <a:t>nostrud</a:t>
            </a:r>
            <a:r>
              <a:rPr lang="en-US" sz="2299" dirty="0">
                <a:solidFill>
                  <a:srgbClr val="000000"/>
                </a:solidFill>
                <a:latin typeface="Poppins"/>
              </a:rPr>
              <a:t> exercitation </a:t>
            </a:r>
            <a:r>
              <a:rPr lang="en-US" sz="2299" dirty="0" err="1">
                <a:solidFill>
                  <a:srgbClr val="000000"/>
                </a:solidFill>
                <a:latin typeface="Poppins"/>
              </a:rPr>
              <a:t>ullamco</a:t>
            </a:r>
            <a:r>
              <a:rPr lang="en-US" sz="2299" dirty="0">
                <a:solidFill>
                  <a:srgbClr val="000000"/>
                </a:solidFill>
                <a:latin typeface="Poppins"/>
              </a:rPr>
              <a:t> </a:t>
            </a:r>
            <a:r>
              <a:rPr lang="en-US" sz="2299" dirty="0" err="1">
                <a:solidFill>
                  <a:srgbClr val="000000"/>
                </a:solidFill>
                <a:latin typeface="Poppins"/>
              </a:rPr>
              <a:t>laboris</a:t>
            </a:r>
            <a:r>
              <a:rPr lang="en-US" sz="2299" dirty="0">
                <a:solidFill>
                  <a:srgbClr val="000000"/>
                </a:solidFill>
                <a:latin typeface="Poppins"/>
              </a:rPr>
              <a:t> nisi </a:t>
            </a:r>
            <a:r>
              <a:rPr lang="en-US" sz="2299" dirty="0" err="1">
                <a:solidFill>
                  <a:srgbClr val="000000"/>
                </a:solidFill>
                <a:latin typeface="Poppins"/>
              </a:rPr>
              <a:t>ut</a:t>
            </a:r>
            <a:r>
              <a:rPr lang="en-US" sz="2299" dirty="0">
                <a:solidFill>
                  <a:srgbClr val="000000"/>
                </a:solidFill>
                <a:latin typeface="Poppins"/>
              </a:rPr>
              <a:t> </a:t>
            </a:r>
            <a:r>
              <a:rPr lang="en-US" sz="2299" dirty="0" err="1">
                <a:solidFill>
                  <a:srgbClr val="000000"/>
                </a:solidFill>
                <a:latin typeface="Poppins"/>
              </a:rPr>
              <a:t>aliquip</a:t>
            </a:r>
            <a:r>
              <a:rPr lang="en-US" sz="2299" dirty="0">
                <a:solidFill>
                  <a:srgbClr val="000000"/>
                </a:solidFill>
                <a:latin typeface="Poppins"/>
              </a:rPr>
              <a:t> ex </a:t>
            </a:r>
            <a:r>
              <a:rPr lang="en-US" sz="2299" dirty="0" err="1">
                <a:solidFill>
                  <a:srgbClr val="000000"/>
                </a:solidFill>
                <a:latin typeface="Poppins"/>
              </a:rPr>
              <a:t>ea</a:t>
            </a:r>
            <a:r>
              <a:rPr lang="en-US" sz="2299" dirty="0">
                <a:solidFill>
                  <a:srgbClr val="000000"/>
                </a:solidFill>
                <a:latin typeface="Poppins"/>
              </a:rPr>
              <a:t> </a:t>
            </a:r>
            <a:r>
              <a:rPr lang="en-US" sz="2299" dirty="0" err="1">
                <a:solidFill>
                  <a:srgbClr val="000000"/>
                </a:solidFill>
                <a:latin typeface="Poppins"/>
              </a:rPr>
              <a:t>commodo</a:t>
            </a:r>
            <a:r>
              <a:rPr lang="en-US" sz="2299" dirty="0">
                <a:solidFill>
                  <a:srgbClr val="000000"/>
                </a:solidFill>
                <a:latin typeface="Poppins"/>
              </a:rPr>
              <a:t> </a:t>
            </a:r>
            <a:r>
              <a:rPr lang="en-US" sz="2299" dirty="0" err="1">
                <a:solidFill>
                  <a:srgbClr val="000000"/>
                </a:solidFill>
                <a:latin typeface="Poppins"/>
              </a:rPr>
              <a:t>consequat</a:t>
            </a:r>
            <a:r>
              <a:rPr lang="en-US" sz="2299" dirty="0">
                <a:solidFill>
                  <a:srgbClr val="000000"/>
                </a:solidFill>
                <a:latin typeface="Poppins"/>
              </a:rPr>
              <a:t>. Duis </a:t>
            </a:r>
            <a:r>
              <a:rPr lang="en-US" sz="2299" dirty="0" err="1">
                <a:solidFill>
                  <a:srgbClr val="000000"/>
                </a:solidFill>
                <a:latin typeface="Poppins"/>
              </a:rPr>
              <a:t>aute</a:t>
            </a:r>
            <a:r>
              <a:rPr lang="en-US" sz="2299" dirty="0">
                <a:solidFill>
                  <a:srgbClr val="000000"/>
                </a:solidFill>
                <a:latin typeface="Poppins"/>
              </a:rPr>
              <a:t> </a:t>
            </a:r>
            <a:r>
              <a:rPr lang="en-US" sz="2299" dirty="0" err="1">
                <a:solidFill>
                  <a:srgbClr val="000000"/>
                </a:solidFill>
                <a:latin typeface="Poppins"/>
              </a:rPr>
              <a:t>irure</a:t>
            </a:r>
            <a:r>
              <a:rPr lang="en-US" sz="2299" dirty="0">
                <a:solidFill>
                  <a:srgbClr val="000000"/>
                </a:solidFill>
                <a:latin typeface="Poppins"/>
              </a:rPr>
              <a:t> dolor in </a:t>
            </a:r>
            <a:r>
              <a:rPr lang="en-US" sz="2299" dirty="0" err="1">
                <a:solidFill>
                  <a:srgbClr val="000000"/>
                </a:solidFill>
                <a:latin typeface="Poppins"/>
              </a:rPr>
              <a:t>reprehenderit</a:t>
            </a:r>
            <a:r>
              <a:rPr lang="en-US" sz="2299" dirty="0">
                <a:solidFill>
                  <a:srgbClr val="000000"/>
                </a:solidFill>
                <a:latin typeface="Poppins"/>
              </a:rPr>
              <a:t> in </a:t>
            </a:r>
            <a:r>
              <a:rPr lang="en-US" sz="2299" dirty="0" err="1">
                <a:solidFill>
                  <a:srgbClr val="000000"/>
                </a:solidFill>
                <a:latin typeface="Poppins"/>
              </a:rPr>
              <a:t>voluptate</a:t>
            </a:r>
            <a:r>
              <a:rPr lang="en-US" sz="2299" dirty="0">
                <a:solidFill>
                  <a:srgbClr val="000000"/>
                </a:solidFill>
                <a:latin typeface="Poppins"/>
              </a:rPr>
              <a:t> </a:t>
            </a:r>
            <a:r>
              <a:rPr lang="en-US" sz="2299" dirty="0" err="1">
                <a:solidFill>
                  <a:srgbClr val="000000"/>
                </a:solidFill>
                <a:latin typeface="Poppins"/>
              </a:rPr>
              <a:t>velit</a:t>
            </a:r>
            <a:r>
              <a:rPr lang="en-US" sz="2299" dirty="0">
                <a:solidFill>
                  <a:srgbClr val="000000"/>
                </a:solidFill>
                <a:latin typeface="Poppins"/>
              </a:rPr>
              <a:t> </a:t>
            </a:r>
            <a:r>
              <a:rPr lang="en-US" sz="2299" dirty="0" err="1">
                <a:solidFill>
                  <a:srgbClr val="000000"/>
                </a:solidFill>
                <a:latin typeface="Poppins"/>
              </a:rPr>
              <a:t>esse</a:t>
            </a:r>
            <a:r>
              <a:rPr lang="en-US" sz="2299" dirty="0">
                <a:solidFill>
                  <a:srgbClr val="000000"/>
                </a:solidFill>
                <a:latin typeface="Poppins"/>
              </a:rPr>
              <a:t> </a:t>
            </a:r>
            <a:r>
              <a:rPr lang="en-US" sz="2299" dirty="0" err="1">
                <a:solidFill>
                  <a:srgbClr val="000000"/>
                </a:solidFill>
                <a:latin typeface="Poppins"/>
              </a:rPr>
              <a:t>cillum</a:t>
            </a:r>
            <a:r>
              <a:rPr lang="en-US" sz="2299" dirty="0">
                <a:solidFill>
                  <a:srgbClr val="000000"/>
                </a:solidFill>
                <a:latin typeface="Poppins"/>
              </a:rPr>
              <a:t> dolore </a:t>
            </a:r>
            <a:r>
              <a:rPr lang="en-US" sz="2299" dirty="0" err="1">
                <a:solidFill>
                  <a:srgbClr val="000000"/>
                </a:solidFill>
                <a:latin typeface="Poppins"/>
              </a:rPr>
              <a:t>eu</a:t>
            </a:r>
            <a:r>
              <a:rPr lang="en-US" sz="2299" dirty="0">
                <a:solidFill>
                  <a:srgbClr val="000000"/>
                </a:solidFill>
                <a:latin typeface="Poppins"/>
              </a:rPr>
              <a:t> </a:t>
            </a:r>
            <a:r>
              <a:rPr lang="en-US" sz="2299" dirty="0" err="1">
                <a:solidFill>
                  <a:srgbClr val="000000"/>
                </a:solidFill>
                <a:latin typeface="Poppins"/>
              </a:rPr>
              <a:t>fugiat</a:t>
            </a:r>
            <a:r>
              <a:rPr lang="en-US" sz="2299" dirty="0">
                <a:solidFill>
                  <a:srgbClr val="000000"/>
                </a:solidFill>
                <a:latin typeface="Poppins"/>
              </a:rPr>
              <a:t> </a:t>
            </a:r>
            <a:r>
              <a:rPr lang="en-US" sz="2299" dirty="0" err="1">
                <a:solidFill>
                  <a:srgbClr val="000000"/>
                </a:solidFill>
                <a:latin typeface="Poppins"/>
              </a:rPr>
              <a:t>nulla</a:t>
            </a:r>
            <a:r>
              <a:rPr lang="en-US" sz="2299" dirty="0">
                <a:solidFill>
                  <a:srgbClr val="000000"/>
                </a:solidFill>
                <a:latin typeface="Poppins"/>
              </a:rPr>
              <a:t> </a:t>
            </a:r>
            <a:r>
              <a:rPr lang="en-US" sz="2299" dirty="0" err="1">
                <a:solidFill>
                  <a:srgbClr val="000000"/>
                </a:solidFill>
                <a:latin typeface="Poppins"/>
              </a:rPr>
              <a:t>pariatur</a:t>
            </a:r>
            <a:r>
              <a:rPr lang="en-US" sz="2299" dirty="0">
                <a:solidFill>
                  <a:srgbClr val="000000"/>
                </a:solidFill>
                <a:latin typeface="Poppins"/>
              </a:rPr>
              <a:t>.</a:t>
            </a:r>
          </a:p>
        </p:txBody>
      </p:sp>
      <p:graphicFrame>
        <p:nvGraphicFramePr>
          <p:cNvPr id="2" name="Table 3">
            <a:extLst>
              <a:ext uri="{FF2B5EF4-FFF2-40B4-BE49-F238E27FC236}">
                <a16:creationId xmlns:a16="http://schemas.microsoft.com/office/drawing/2014/main" id="{1E0867A8-47B4-B2A0-487E-57B92E540AA3}"/>
              </a:ext>
            </a:extLst>
          </p:cNvPr>
          <p:cNvGraphicFramePr>
            <a:graphicFrameLocks noGrp="1"/>
          </p:cNvGraphicFramePr>
          <p:nvPr>
            <p:extLst>
              <p:ext uri="{D42A27DB-BD31-4B8C-83A1-F6EECF244321}">
                <p14:modId xmlns:p14="http://schemas.microsoft.com/office/powerpoint/2010/main" val="808369367"/>
              </p:ext>
            </p:extLst>
          </p:nvPr>
        </p:nvGraphicFramePr>
        <p:xfrm>
          <a:off x="2895600" y="5600700"/>
          <a:ext cx="8952660" cy="3753164"/>
        </p:xfrm>
        <a:graphic>
          <a:graphicData uri="http://schemas.openxmlformats.org/drawingml/2006/table">
            <a:tbl>
              <a:tblPr firstRow="1" bandRow="1">
                <a:tableStyleId>{2D5ABB26-0587-4C30-8999-92F81FD0307C}</a:tableStyleId>
              </a:tblPr>
              <a:tblGrid>
                <a:gridCol w="5241145">
                  <a:extLst>
                    <a:ext uri="{9D8B030D-6E8A-4147-A177-3AD203B41FA5}">
                      <a16:colId xmlns:a16="http://schemas.microsoft.com/office/drawing/2014/main" val="199449635"/>
                    </a:ext>
                  </a:extLst>
                </a:gridCol>
                <a:gridCol w="3711515">
                  <a:extLst>
                    <a:ext uri="{9D8B030D-6E8A-4147-A177-3AD203B41FA5}">
                      <a16:colId xmlns:a16="http://schemas.microsoft.com/office/drawing/2014/main" val="2568212408"/>
                    </a:ext>
                  </a:extLst>
                </a:gridCol>
              </a:tblGrid>
              <a:tr h="938291">
                <a:tc>
                  <a:txBody>
                    <a:bodyPr/>
                    <a:lstStyle/>
                    <a:p>
                      <a:pPr algn="ctr"/>
                      <a:r>
                        <a:rPr lang="en-US" b="1" dirty="0">
                          <a:latin typeface="Poppins" panose="00000500000000000000" pitchFamily="2" charset="0"/>
                          <a:cs typeface="Poppins" panose="00000500000000000000" pitchFamily="2" charset="0"/>
                        </a:rPr>
                        <a:t>Operating Budget</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b="1" dirty="0">
                          <a:solidFill>
                            <a:schemeClr val="tx1"/>
                          </a:solidFill>
                          <a:latin typeface="Poppins" panose="00000500000000000000" pitchFamily="2" charset="0"/>
                          <a:cs typeface="Poppins" panose="00000500000000000000" pitchFamily="2" charset="0"/>
                        </a:rPr>
                        <a:t>$</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81487187"/>
                  </a:ext>
                </a:extLst>
              </a:tr>
              <a:tr h="938291">
                <a:tc>
                  <a:txBody>
                    <a:bodyPr/>
                    <a:lstStyle/>
                    <a:p>
                      <a:pPr algn="ctr"/>
                      <a:r>
                        <a:rPr lang="en-US" b="1" dirty="0">
                          <a:latin typeface="Poppins" panose="00000500000000000000" pitchFamily="2" charset="0"/>
                          <a:cs typeface="Poppins" panose="00000500000000000000" pitchFamily="2" charset="0"/>
                        </a:rPr>
                        <a:t>Capital Budget</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b="1" dirty="0">
                          <a:solidFill>
                            <a:schemeClr val="tx1"/>
                          </a:solidFill>
                          <a:latin typeface="Poppins" panose="00000500000000000000" pitchFamily="2" charset="0"/>
                          <a:cs typeface="Poppins" panose="00000500000000000000" pitchFamily="2" charset="0"/>
                        </a:rPr>
                        <a:t>$</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23125906"/>
                  </a:ext>
                </a:extLst>
              </a:tr>
              <a:tr h="938291">
                <a:tc>
                  <a:txBody>
                    <a:bodyPr/>
                    <a:lstStyle/>
                    <a:p>
                      <a:pPr algn="ctr"/>
                      <a:r>
                        <a:rPr lang="en-US" b="1" dirty="0">
                          <a:latin typeface="Poppins" panose="00000500000000000000" pitchFamily="2" charset="0"/>
                          <a:cs typeface="Poppins" panose="00000500000000000000" pitchFamily="2" charset="0"/>
                        </a:rPr>
                        <a:t>General Fund Contribution</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b="1" dirty="0">
                          <a:solidFill>
                            <a:schemeClr val="tx1"/>
                          </a:solidFill>
                          <a:latin typeface="Poppins" panose="00000500000000000000" pitchFamily="2" charset="0"/>
                          <a:cs typeface="Poppins" panose="00000500000000000000" pitchFamily="2" charset="0"/>
                        </a:rPr>
                        <a:t>$</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74622092"/>
                  </a:ext>
                </a:extLst>
              </a:tr>
              <a:tr h="938291">
                <a:tc>
                  <a:txBody>
                    <a:bodyPr/>
                    <a:lstStyle/>
                    <a:p>
                      <a:pPr algn="ctr"/>
                      <a:r>
                        <a:rPr lang="en-US" b="1" dirty="0">
                          <a:latin typeface="Poppins" panose="00000500000000000000" pitchFamily="2" charset="0"/>
                          <a:cs typeface="Poppins" panose="00000500000000000000" pitchFamily="2" charset="0"/>
                        </a:rPr>
                        <a:t>Full-Time Equivalents</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b="1" dirty="0">
                          <a:solidFill>
                            <a:schemeClr val="tx1"/>
                          </a:solidFill>
                          <a:latin typeface="Poppins" panose="00000500000000000000" pitchFamily="2" charset="0"/>
                          <a:cs typeface="Poppins" panose="00000500000000000000" pitchFamily="2" charset="0"/>
                        </a:rPr>
                        <a:t>XX FTE</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54953545"/>
                  </a:ext>
                </a:extLst>
              </a:tr>
            </a:tbl>
          </a:graphicData>
        </a:graphic>
      </p:graphicFrame>
      <p:pic>
        <p:nvPicPr>
          <p:cNvPr id="3" name="Picture 2">
            <a:extLst>
              <a:ext uri="{FF2B5EF4-FFF2-40B4-BE49-F238E27FC236}">
                <a16:creationId xmlns:a16="http://schemas.microsoft.com/office/drawing/2014/main" id="{B1EA991B-1F31-CE2D-CFDF-7EE3D6DE42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10" name="Slide Number Placeholder 9">
            <a:extLst>
              <a:ext uri="{FF2B5EF4-FFF2-40B4-BE49-F238E27FC236}">
                <a16:creationId xmlns:a16="http://schemas.microsoft.com/office/drawing/2014/main" id="{6AE6316D-D1AB-4213-D9B0-8E08CCB2A42C}"/>
              </a:ext>
            </a:extLst>
          </p:cNvPr>
          <p:cNvSpPr>
            <a:spLocks noGrp="1"/>
          </p:cNvSpPr>
          <p:nvPr>
            <p:ph type="sldNum" sz="quarter" idx="12"/>
          </p:nvPr>
        </p:nvSpPr>
        <p:spPr>
          <a:xfrm>
            <a:off x="16158949"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2</a:t>
            </a:fld>
            <a:endParaRPr lang="en-US" sz="2000" b="1"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2996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extBox 16"/>
          <p:cNvSpPr txBox="1"/>
          <p:nvPr/>
        </p:nvSpPr>
        <p:spPr>
          <a:xfrm>
            <a:off x="1028700" y="1667565"/>
            <a:ext cx="7123860" cy="695325"/>
          </a:xfrm>
          <a:prstGeom prst="rect">
            <a:avLst/>
          </a:prstGeom>
        </p:spPr>
        <p:txBody>
          <a:bodyPr lIns="0" tIns="0" rIns="0" bIns="0" rtlCol="0" anchor="t">
            <a:spAutoFit/>
          </a:bodyPr>
          <a:lstStyle/>
          <a:p>
            <a:pPr>
              <a:lnSpc>
                <a:spcPts val="5400"/>
              </a:lnSpc>
            </a:pPr>
            <a:r>
              <a:rPr lang="en-US" sz="4800" dirty="0">
                <a:latin typeface="Poppins Bold" panose="00000800000000000000" charset="0"/>
                <a:cs typeface="Poppins Bold" panose="00000800000000000000" charset="0"/>
              </a:rPr>
              <a:t>TITLE</a:t>
            </a:r>
            <a:endParaRPr lang="en-US" sz="4500" dirty="0">
              <a:latin typeface="Poppins Bold" panose="00000800000000000000" charset="0"/>
              <a:cs typeface="Poppins Bold" panose="00000800000000000000" charset="0"/>
            </a:endParaRPr>
          </a:p>
        </p:txBody>
      </p:sp>
      <p:sp>
        <p:nvSpPr>
          <p:cNvPr id="17" name="TextBox 17"/>
          <p:cNvSpPr txBox="1"/>
          <p:nvPr/>
        </p:nvSpPr>
        <p:spPr>
          <a:xfrm>
            <a:off x="1028700" y="3377113"/>
            <a:ext cx="10553700" cy="2031775"/>
          </a:xfrm>
          <a:prstGeom prst="rect">
            <a:avLst/>
          </a:prstGeom>
        </p:spPr>
        <p:txBody>
          <a:bodyPr wrap="square" lIns="0" tIns="0" rIns="0" bIns="0" rtlCol="0" anchor="t">
            <a:spAutoFit/>
          </a:bodyPr>
          <a:lstStyle/>
          <a:p>
            <a:pPr algn="just">
              <a:lnSpc>
                <a:spcPts val="3219"/>
              </a:lnSpc>
              <a:spcBef>
                <a:spcPct val="0"/>
              </a:spcBef>
            </a:pPr>
            <a:r>
              <a:rPr lang="en-US" sz="2299" dirty="0">
                <a:solidFill>
                  <a:srgbClr val="000000"/>
                </a:solidFill>
                <a:latin typeface="Poppins"/>
              </a:rPr>
              <a:t>Lorem ipsum dolor sit </a:t>
            </a:r>
            <a:r>
              <a:rPr lang="en-US" sz="2299" dirty="0" err="1">
                <a:solidFill>
                  <a:srgbClr val="000000"/>
                </a:solidFill>
                <a:latin typeface="Poppins"/>
              </a:rPr>
              <a:t>amet</a:t>
            </a:r>
            <a:r>
              <a:rPr lang="en-US" sz="2299" dirty="0">
                <a:solidFill>
                  <a:srgbClr val="000000"/>
                </a:solidFill>
                <a:latin typeface="Poppins"/>
              </a:rPr>
              <a:t>, </a:t>
            </a:r>
            <a:r>
              <a:rPr lang="en-US" sz="2299" dirty="0" err="1">
                <a:solidFill>
                  <a:srgbClr val="000000"/>
                </a:solidFill>
                <a:latin typeface="Poppins"/>
              </a:rPr>
              <a:t>consectetur</a:t>
            </a:r>
            <a:r>
              <a:rPr lang="en-US" sz="2299" dirty="0">
                <a:solidFill>
                  <a:srgbClr val="000000"/>
                </a:solidFill>
                <a:latin typeface="Poppins"/>
              </a:rPr>
              <a:t> </a:t>
            </a:r>
            <a:r>
              <a:rPr lang="en-US" sz="2299" dirty="0" err="1">
                <a:solidFill>
                  <a:srgbClr val="000000"/>
                </a:solidFill>
                <a:latin typeface="Poppins"/>
              </a:rPr>
              <a:t>adipiscing</a:t>
            </a:r>
            <a:r>
              <a:rPr lang="en-US" sz="2299" dirty="0">
                <a:solidFill>
                  <a:srgbClr val="000000"/>
                </a:solidFill>
                <a:latin typeface="Poppins"/>
              </a:rPr>
              <a:t> </a:t>
            </a:r>
            <a:r>
              <a:rPr lang="en-US" sz="2299" dirty="0" err="1">
                <a:solidFill>
                  <a:srgbClr val="000000"/>
                </a:solidFill>
                <a:latin typeface="Poppins"/>
              </a:rPr>
              <a:t>elit</a:t>
            </a:r>
            <a:r>
              <a:rPr lang="en-US" sz="2299" dirty="0">
                <a:solidFill>
                  <a:srgbClr val="000000"/>
                </a:solidFill>
                <a:latin typeface="Poppins"/>
              </a:rPr>
              <a:t>, sed do </a:t>
            </a:r>
            <a:r>
              <a:rPr lang="en-US" sz="2299" dirty="0" err="1">
                <a:solidFill>
                  <a:srgbClr val="000000"/>
                </a:solidFill>
                <a:latin typeface="Poppins"/>
              </a:rPr>
              <a:t>eiusmod</a:t>
            </a:r>
            <a:r>
              <a:rPr lang="en-US" sz="2299" dirty="0">
                <a:solidFill>
                  <a:srgbClr val="000000"/>
                </a:solidFill>
                <a:latin typeface="Poppins"/>
              </a:rPr>
              <a:t> </a:t>
            </a:r>
            <a:r>
              <a:rPr lang="en-US" sz="2299" dirty="0" err="1">
                <a:solidFill>
                  <a:srgbClr val="000000"/>
                </a:solidFill>
                <a:latin typeface="Poppins"/>
              </a:rPr>
              <a:t>tempor</a:t>
            </a:r>
            <a:r>
              <a:rPr lang="en-US" sz="2299" dirty="0">
                <a:solidFill>
                  <a:srgbClr val="000000"/>
                </a:solidFill>
                <a:latin typeface="Poppins"/>
              </a:rPr>
              <a:t> </a:t>
            </a:r>
            <a:r>
              <a:rPr lang="en-US" sz="2299" dirty="0" err="1">
                <a:solidFill>
                  <a:srgbClr val="000000"/>
                </a:solidFill>
                <a:latin typeface="Poppins"/>
              </a:rPr>
              <a:t>incididunt</a:t>
            </a:r>
            <a:r>
              <a:rPr lang="en-US" sz="2299" dirty="0">
                <a:solidFill>
                  <a:srgbClr val="000000"/>
                </a:solidFill>
                <a:latin typeface="Poppins"/>
              </a:rPr>
              <a:t> </a:t>
            </a:r>
            <a:r>
              <a:rPr lang="en-US" sz="2299" dirty="0" err="1">
                <a:solidFill>
                  <a:srgbClr val="000000"/>
                </a:solidFill>
                <a:latin typeface="Poppins"/>
              </a:rPr>
              <a:t>ut</a:t>
            </a:r>
            <a:r>
              <a:rPr lang="en-US" sz="2299" dirty="0">
                <a:solidFill>
                  <a:srgbClr val="000000"/>
                </a:solidFill>
                <a:latin typeface="Poppins"/>
              </a:rPr>
              <a:t> labore et dolore magna </a:t>
            </a:r>
            <a:r>
              <a:rPr lang="en-US" sz="2299" dirty="0" err="1">
                <a:solidFill>
                  <a:srgbClr val="000000"/>
                </a:solidFill>
                <a:latin typeface="Poppins"/>
              </a:rPr>
              <a:t>aliqua</a:t>
            </a:r>
            <a:r>
              <a:rPr lang="en-US" sz="2299" dirty="0">
                <a:solidFill>
                  <a:srgbClr val="000000"/>
                </a:solidFill>
                <a:latin typeface="Poppins"/>
              </a:rPr>
              <a:t>. Ut </a:t>
            </a:r>
            <a:r>
              <a:rPr lang="en-US" sz="2299" dirty="0" err="1">
                <a:solidFill>
                  <a:srgbClr val="000000"/>
                </a:solidFill>
                <a:latin typeface="Poppins"/>
              </a:rPr>
              <a:t>enim</a:t>
            </a:r>
            <a:r>
              <a:rPr lang="en-US" sz="2299" dirty="0">
                <a:solidFill>
                  <a:srgbClr val="000000"/>
                </a:solidFill>
                <a:latin typeface="Poppins"/>
              </a:rPr>
              <a:t> ad minim </a:t>
            </a:r>
            <a:r>
              <a:rPr lang="en-US" sz="2299" dirty="0" err="1">
                <a:solidFill>
                  <a:srgbClr val="000000"/>
                </a:solidFill>
                <a:latin typeface="Poppins"/>
              </a:rPr>
              <a:t>veniam</a:t>
            </a:r>
            <a:r>
              <a:rPr lang="en-US" sz="2299" dirty="0">
                <a:solidFill>
                  <a:srgbClr val="000000"/>
                </a:solidFill>
                <a:latin typeface="Poppins"/>
              </a:rPr>
              <a:t>, </a:t>
            </a:r>
            <a:r>
              <a:rPr lang="en-US" sz="2299" dirty="0" err="1">
                <a:solidFill>
                  <a:srgbClr val="000000"/>
                </a:solidFill>
                <a:latin typeface="Poppins"/>
              </a:rPr>
              <a:t>quis</a:t>
            </a:r>
            <a:r>
              <a:rPr lang="en-US" sz="2299" dirty="0">
                <a:solidFill>
                  <a:srgbClr val="000000"/>
                </a:solidFill>
                <a:latin typeface="Poppins"/>
              </a:rPr>
              <a:t> </a:t>
            </a:r>
            <a:r>
              <a:rPr lang="en-US" sz="2299" dirty="0" err="1">
                <a:solidFill>
                  <a:srgbClr val="000000"/>
                </a:solidFill>
                <a:latin typeface="Poppins"/>
              </a:rPr>
              <a:t>nostrud</a:t>
            </a:r>
            <a:r>
              <a:rPr lang="en-US" sz="2299" dirty="0">
                <a:solidFill>
                  <a:srgbClr val="000000"/>
                </a:solidFill>
                <a:latin typeface="Poppins"/>
              </a:rPr>
              <a:t> exercitation </a:t>
            </a:r>
            <a:r>
              <a:rPr lang="en-US" sz="2299" dirty="0" err="1">
                <a:solidFill>
                  <a:srgbClr val="000000"/>
                </a:solidFill>
                <a:latin typeface="Poppins"/>
              </a:rPr>
              <a:t>ullamco</a:t>
            </a:r>
            <a:r>
              <a:rPr lang="en-US" sz="2299" dirty="0">
                <a:solidFill>
                  <a:srgbClr val="000000"/>
                </a:solidFill>
                <a:latin typeface="Poppins"/>
              </a:rPr>
              <a:t> </a:t>
            </a:r>
            <a:r>
              <a:rPr lang="en-US" sz="2299" dirty="0" err="1">
                <a:solidFill>
                  <a:srgbClr val="000000"/>
                </a:solidFill>
                <a:latin typeface="Poppins"/>
              </a:rPr>
              <a:t>laboris</a:t>
            </a:r>
            <a:r>
              <a:rPr lang="en-US" sz="2299" dirty="0">
                <a:solidFill>
                  <a:srgbClr val="000000"/>
                </a:solidFill>
                <a:latin typeface="Poppins"/>
              </a:rPr>
              <a:t> nisi </a:t>
            </a:r>
            <a:r>
              <a:rPr lang="en-US" sz="2299" dirty="0" err="1">
                <a:solidFill>
                  <a:srgbClr val="000000"/>
                </a:solidFill>
                <a:latin typeface="Poppins"/>
              </a:rPr>
              <a:t>ut</a:t>
            </a:r>
            <a:r>
              <a:rPr lang="en-US" sz="2299" dirty="0">
                <a:solidFill>
                  <a:srgbClr val="000000"/>
                </a:solidFill>
                <a:latin typeface="Poppins"/>
              </a:rPr>
              <a:t> </a:t>
            </a:r>
            <a:r>
              <a:rPr lang="en-US" sz="2299" dirty="0" err="1">
                <a:solidFill>
                  <a:srgbClr val="000000"/>
                </a:solidFill>
                <a:latin typeface="Poppins"/>
              </a:rPr>
              <a:t>aliquip</a:t>
            </a:r>
            <a:r>
              <a:rPr lang="en-US" sz="2299" dirty="0">
                <a:solidFill>
                  <a:srgbClr val="000000"/>
                </a:solidFill>
                <a:latin typeface="Poppins"/>
              </a:rPr>
              <a:t> ex </a:t>
            </a:r>
            <a:r>
              <a:rPr lang="en-US" sz="2299" dirty="0" err="1">
                <a:solidFill>
                  <a:srgbClr val="000000"/>
                </a:solidFill>
                <a:latin typeface="Poppins"/>
              </a:rPr>
              <a:t>ea</a:t>
            </a:r>
            <a:r>
              <a:rPr lang="en-US" sz="2299" dirty="0">
                <a:solidFill>
                  <a:srgbClr val="000000"/>
                </a:solidFill>
                <a:latin typeface="Poppins"/>
              </a:rPr>
              <a:t> </a:t>
            </a:r>
            <a:r>
              <a:rPr lang="en-US" sz="2299" dirty="0" err="1">
                <a:solidFill>
                  <a:srgbClr val="000000"/>
                </a:solidFill>
                <a:latin typeface="Poppins"/>
              </a:rPr>
              <a:t>commodo</a:t>
            </a:r>
            <a:r>
              <a:rPr lang="en-US" sz="2299" dirty="0">
                <a:solidFill>
                  <a:srgbClr val="000000"/>
                </a:solidFill>
                <a:latin typeface="Poppins"/>
              </a:rPr>
              <a:t> </a:t>
            </a:r>
            <a:r>
              <a:rPr lang="en-US" sz="2299" dirty="0" err="1">
                <a:solidFill>
                  <a:srgbClr val="000000"/>
                </a:solidFill>
                <a:latin typeface="Poppins"/>
              </a:rPr>
              <a:t>consequat</a:t>
            </a:r>
            <a:r>
              <a:rPr lang="en-US" sz="2299" dirty="0">
                <a:solidFill>
                  <a:srgbClr val="000000"/>
                </a:solidFill>
                <a:latin typeface="Poppins"/>
              </a:rPr>
              <a:t>. Duis </a:t>
            </a:r>
            <a:r>
              <a:rPr lang="en-US" sz="2299" dirty="0" err="1">
                <a:solidFill>
                  <a:srgbClr val="000000"/>
                </a:solidFill>
                <a:latin typeface="Poppins"/>
              </a:rPr>
              <a:t>aute</a:t>
            </a:r>
            <a:r>
              <a:rPr lang="en-US" sz="2299" dirty="0">
                <a:solidFill>
                  <a:srgbClr val="000000"/>
                </a:solidFill>
                <a:latin typeface="Poppins"/>
              </a:rPr>
              <a:t> </a:t>
            </a:r>
            <a:r>
              <a:rPr lang="en-US" sz="2299" dirty="0" err="1">
                <a:solidFill>
                  <a:srgbClr val="000000"/>
                </a:solidFill>
                <a:latin typeface="Poppins"/>
              </a:rPr>
              <a:t>irure</a:t>
            </a:r>
            <a:r>
              <a:rPr lang="en-US" sz="2299" dirty="0">
                <a:solidFill>
                  <a:srgbClr val="000000"/>
                </a:solidFill>
                <a:latin typeface="Poppins"/>
              </a:rPr>
              <a:t> dolor in </a:t>
            </a:r>
            <a:r>
              <a:rPr lang="en-US" sz="2299" dirty="0" err="1">
                <a:solidFill>
                  <a:srgbClr val="000000"/>
                </a:solidFill>
                <a:latin typeface="Poppins"/>
              </a:rPr>
              <a:t>reprehenderit</a:t>
            </a:r>
            <a:r>
              <a:rPr lang="en-US" sz="2299" dirty="0">
                <a:solidFill>
                  <a:srgbClr val="000000"/>
                </a:solidFill>
                <a:latin typeface="Poppins"/>
              </a:rPr>
              <a:t> in </a:t>
            </a:r>
            <a:r>
              <a:rPr lang="en-US" sz="2299" dirty="0" err="1">
                <a:solidFill>
                  <a:srgbClr val="000000"/>
                </a:solidFill>
                <a:latin typeface="Poppins"/>
              </a:rPr>
              <a:t>voluptate</a:t>
            </a:r>
            <a:r>
              <a:rPr lang="en-US" sz="2299" dirty="0">
                <a:solidFill>
                  <a:srgbClr val="000000"/>
                </a:solidFill>
                <a:latin typeface="Poppins"/>
              </a:rPr>
              <a:t> </a:t>
            </a:r>
            <a:r>
              <a:rPr lang="en-US" sz="2299" dirty="0" err="1">
                <a:solidFill>
                  <a:srgbClr val="000000"/>
                </a:solidFill>
                <a:latin typeface="Poppins"/>
              </a:rPr>
              <a:t>velit</a:t>
            </a:r>
            <a:r>
              <a:rPr lang="en-US" sz="2299" dirty="0">
                <a:solidFill>
                  <a:srgbClr val="000000"/>
                </a:solidFill>
                <a:latin typeface="Poppins"/>
              </a:rPr>
              <a:t> </a:t>
            </a:r>
            <a:r>
              <a:rPr lang="en-US" sz="2299" dirty="0" err="1">
                <a:solidFill>
                  <a:srgbClr val="000000"/>
                </a:solidFill>
                <a:latin typeface="Poppins"/>
              </a:rPr>
              <a:t>esse</a:t>
            </a:r>
            <a:r>
              <a:rPr lang="en-US" sz="2299" dirty="0">
                <a:solidFill>
                  <a:srgbClr val="000000"/>
                </a:solidFill>
                <a:latin typeface="Poppins"/>
              </a:rPr>
              <a:t> </a:t>
            </a:r>
            <a:r>
              <a:rPr lang="en-US" sz="2299" dirty="0" err="1">
                <a:solidFill>
                  <a:srgbClr val="000000"/>
                </a:solidFill>
                <a:latin typeface="Poppins"/>
              </a:rPr>
              <a:t>cillum</a:t>
            </a:r>
            <a:r>
              <a:rPr lang="en-US" sz="2299" dirty="0">
                <a:solidFill>
                  <a:srgbClr val="000000"/>
                </a:solidFill>
                <a:latin typeface="Poppins"/>
              </a:rPr>
              <a:t> dolore </a:t>
            </a:r>
            <a:r>
              <a:rPr lang="en-US" sz="2299" dirty="0" err="1">
                <a:solidFill>
                  <a:srgbClr val="000000"/>
                </a:solidFill>
                <a:latin typeface="Poppins"/>
              </a:rPr>
              <a:t>eu</a:t>
            </a:r>
            <a:r>
              <a:rPr lang="en-US" sz="2299" dirty="0">
                <a:solidFill>
                  <a:srgbClr val="000000"/>
                </a:solidFill>
                <a:latin typeface="Poppins"/>
              </a:rPr>
              <a:t> </a:t>
            </a:r>
            <a:r>
              <a:rPr lang="en-US" sz="2299" dirty="0" err="1">
                <a:solidFill>
                  <a:srgbClr val="000000"/>
                </a:solidFill>
                <a:latin typeface="Poppins"/>
              </a:rPr>
              <a:t>fugiat</a:t>
            </a:r>
            <a:r>
              <a:rPr lang="en-US" sz="2299" dirty="0">
                <a:solidFill>
                  <a:srgbClr val="000000"/>
                </a:solidFill>
                <a:latin typeface="Poppins"/>
              </a:rPr>
              <a:t> </a:t>
            </a:r>
            <a:r>
              <a:rPr lang="en-US" sz="2299" dirty="0" err="1">
                <a:solidFill>
                  <a:srgbClr val="000000"/>
                </a:solidFill>
                <a:latin typeface="Poppins"/>
              </a:rPr>
              <a:t>nulla</a:t>
            </a:r>
            <a:r>
              <a:rPr lang="en-US" sz="2299" dirty="0">
                <a:solidFill>
                  <a:srgbClr val="000000"/>
                </a:solidFill>
                <a:latin typeface="Poppins"/>
              </a:rPr>
              <a:t> </a:t>
            </a:r>
            <a:r>
              <a:rPr lang="en-US" sz="2299" dirty="0" err="1">
                <a:solidFill>
                  <a:srgbClr val="000000"/>
                </a:solidFill>
                <a:latin typeface="Poppins"/>
              </a:rPr>
              <a:t>pariatur</a:t>
            </a:r>
            <a:r>
              <a:rPr lang="en-US" sz="2299" dirty="0">
                <a:solidFill>
                  <a:srgbClr val="000000"/>
                </a:solidFill>
                <a:latin typeface="Poppins"/>
              </a:rPr>
              <a:t>.</a:t>
            </a:r>
          </a:p>
        </p:txBody>
      </p:sp>
      <p:sp>
        <p:nvSpPr>
          <p:cNvPr id="18" name="TextBox 18"/>
          <p:cNvSpPr txBox="1"/>
          <p:nvPr/>
        </p:nvSpPr>
        <p:spPr>
          <a:xfrm>
            <a:off x="1028700" y="6478864"/>
            <a:ext cx="10553700" cy="2031775"/>
          </a:xfrm>
          <a:prstGeom prst="rect">
            <a:avLst/>
          </a:prstGeom>
        </p:spPr>
        <p:txBody>
          <a:bodyPr wrap="square" lIns="0" tIns="0" rIns="0" bIns="0" rtlCol="0" anchor="t">
            <a:spAutoFit/>
          </a:bodyPr>
          <a:lstStyle/>
          <a:p>
            <a:pPr algn="just">
              <a:lnSpc>
                <a:spcPts val="3219"/>
              </a:lnSpc>
              <a:spcBef>
                <a:spcPct val="0"/>
              </a:spcBef>
            </a:pPr>
            <a:r>
              <a:rPr lang="en-US" sz="2299" dirty="0" err="1">
                <a:solidFill>
                  <a:srgbClr val="000000"/>
                </a:solidFill>
                <a:latin typeface="Poppins"/>
              </a:rPr>
              <a:t>Excepteur</a:t>
            </a:r>
            <a:r>
              <a:rPr lang="en-US" sz="2299" dirty="0">
                <a:solidFill>
                  <a:srgbClr val="000000"/>
                </a:solidFill>
                <a:latin typeface="Poppins"/>
              </a:rPr>
              <a:t> </a:t>
            </a:r>
            <a:r>
              <a:rPr lang="en-US" sz="2299" dirty="0" err="1">
                <a:solidFill>
                  <a:srgbClr val="000000"/>
                </a:solidFill>
                <a:latin typeface="Poppins"/>
              </a:rPr>
              <a:t>sint</a:t>
            </a:r>
            <a:r>
              <a:rPr lang="en-US" sz="2299" dirty="0">
                <a:solidFill>
                  <a:srgbClr val="000000"/>
                </a:solidFill>
                <a:latin typeface="Poppins"/>
              </a:rPr>
              <a:t> </a:t>
            </a:r>
            <a:r>
              <a:rPr lang="en-US" sz="2299" dirty="0" err="1">
                <a:solidFill>
                  <a:srgbClr val="000000"/>
                </a:solidFill>
                <a:latin typeface="Poppins"/>
              </a:rPr>
              <a:t>occaecat</a:t>
            </a:r>
            <a:r>
              <a:rPr lang="en-US" sz="2299" dirty="0">
                <a:solidFill>
                  <a:srgbClr val="000000"/>
                </a:solidFill>
                <a:latin typeface="Poppins"/>
              </a:rPr>
              <a:t> </a:t>
            </a:r>
            <a:r>
              <a:rPr lang="en-US" sz="2299" dirty="0" err="1">
                <a:solidFill>
                  <a:srgbClr val="000000"/>
                </a:solidFill>
                <a:latin typeface="Poppins"/>
              </a:rPr>
              <a:t>cupidatat</a:t>
            </a:r>
            <a:r>
              <a:rPr lang="en-US" sz="2299" dirty="0">
                <a:solidFill>
                  <a:srgbClr val="000000"/>
                </a:solidFill>
                <a:latin typeface="Poppins"/>
              </a:rPr>
              <a:t> non </a:t>
            </a:r>
            <a:r>
              <a:rPr lang="en-US" sz="2299" dirty="0" err="1">
                <a:solidFill>
                  <a:srgbClr val="000000"/>
                </a:solidFill>
                <a:latin typeface="Poppins"/>
              </a:rPr>
              <a:t>proident</a:t>
            </a:r>
            <a:r>
              <a:rPr lang="en-US" sz="2299" dirty="0">
                <a:solidFill>
                  <a:srgbClr val="000000"/>
                </a:solidFill>
                <a:latin typeface="Poppins"/>
              </a:rPr>
              <a:t>, sunt in culpa qui </a:t>
            </a:r>
            <a:r>
              <a:rPr lang="en-US" sz="2299" dirty="0" err="1">
                <a:solidFill>
                  <a:srgbClr val="000000"/>
                </a:solidFill>
                <a:latin typeface="Poppins"/>
              </a:rPr>
              <a:t>officia</a:t>
            </a:r>
            <a:r>
              <a:rPr lang="en-US" sz="2299" dirty="0">
                <a:solidFill>
                  <a:srgbClr val="000000"/>
                </a:solidFill>
                <a:latin typeface="Poppins"/>
              </a:rPr>
              <a:t> </a:t>
            </a:r>
            <a:r>
              <a:rPr lang="en-US" sz="2299" dirty="0" err="1">
                <a:solidFill>
                  <a:srgbClr val="000000"/>
                </a:solidFill>
                <a:latin typeface="Poppins"/>
              </a:rPr>
              <a:t>deserunt</a:t>
            </a:r>
            <a:r>
              <a:rPr lang="en-US" sz="2299" dirty="0">
                <a:solidFill>
                  <a:srgbClr val="000000"/>
                </a:solidFill>
                <a:latin typeface="Poppins"/>
              </a:rPr>
              <a:t> </a:t>
            </a:r>
            <a:r>
              <a:rPr lang="en-US" sz="2299" dirty="0" err="1">
                <a:solidFill>
                  <a:srgbClr val="000000"/>
                </a:solidFill>
                <a:latin typeface="Poppins"/>
              </a:rPr>
              <a:t>mollit</a:t>
            </a:r>
            <a:r>
              <a:rPr lang="en-US" sz="2299" dirty="0">
                <a:solidFill>
                  <a:srgbClr val="000000"/>
                </a:solidFill>
                <a:latin typeface="Poppins"/>
              </a:rPr>
              <a:t> </a:t>
            </a:r>
            <a:r>
              <a:rPr lang="en-US" sz="2299" dirty="0" err="1">
                <a:solidFill>
                  <a:srgbClr val="000000"/>
                </a:solidFill>
                <a:latin typeface="Poppins"/>
              </a:rPr>
              <a:t>anim</a:t>
            </a:r>
            <a:r>
              <a:rPr lang="en-US" sz="2299" dirty="0">
                <a:solidFill>
                  <a:srgbClr val="000000"/>
                </a:solidFill>
                <a:latin typeface="Poppins"/>
              </a:rPr>
              <a:t> id </a:t>
            </a:r>
            <a:r>
              <a:rPr lang="en-US" sz="2299" dirty="0" err="1">
                <a:solidFill>
                  <a:srgbClr val="000000"/>
                </a:solidFill>
                <a:latin typeface="Poppins"/>
              </a:rPr>
              <a:t>est</a:t>
            </a:r>
            <a:r>
              <a:rPr lang="en-US" sz="2299" dirty="0">
                <a:solidFill>
                  <a:srgbClr val="000000"/>
                </a:solidFill>
                <a:latin typeface="Poppins"/>
              </a:rPr>
              <a:t> </a:t>
            </a:r>
            <a:r>
              <a:rPr lang="en-US" sz="2299" dirty="0" err="1">
                <a:solidFill>
                  <a:srgbClr val="000000"/>
                </a:solidFill>
                <a:latin typeface="Poppins"/>
              </a:rPr>
              <a:t>laborum</a:t>
            </a:r>
            <a:r>
              <a:rPr lang="en-US" sz="2299" dirty="0">
                <a:solidFill>
                  <a:srgbClr val="000000"/>
                </a:solidFill>
                <a:latin typeface="Poppins"/>
              </a:rPr>
              <a:t>. Sed </a:t>
            </a:r>
            <a:r>
              <a:rPr lang="en-US" sz="2299" dirty="0" err="1">
                <a:solidFill>
                  <a:srgbClr val="000000"/>
                </a:solidFill>
                <a:latin typeface="Poppins"/>
              </a:rPr>
              <a:t>ut</a:t>
            </a:r>
            <a:r>
              <a:rPr lang="en-US" sz="2299" dirty="0">
                <a:solidFill>
                  <a:srgbClr val="000000"/>
                </a:solidFill>
                <a:latin typeface="Poppins"/>
              </a:rPr>
              <a:t> </a:t>
            </a:r>
            <a:r>
              <a:rPr lang="en-US" sz="2299" dirty="0" err="1">
                <a:solidFill>
                  <a:srgbClr val="000000"/>
                </a:solidFill>
                <a:latin typeface="Poppins"/>
              </a:rPr>
              <a:t>perspiciatis</a:t>
            </a:r>
            <a:r>
              <a:rPr lang="en-US" sz="2299" dirty="0">
                <a:solidFill>
                  <a:srgbClr val="000000"/>
                </a:solidFill>
                <a:latin typeface="Poppins"/>
              </a:rPr>
              <a:t> </a:t>
            </a:r>
            <a:r>
              <a:rPr lang="en-US" sz="2299" dirty="0" err="1">
                <a:solidFill>
                  <a:srgbClr val="000000"/>
                </a:solidFill>
                <a:latin typeface="Poppins"/>
              </a:rPr>
              <a:t>unde</a:t>
            </a:r>
            <a:r>
              <a:rPr lang="en-US" sz="2299" dirty="0">
                <a:solidFill>
                  <a:srgbClr val="000000"/>
                </a:solidFill>
                <a:latin typeface="Poppins"/>
              </a:rPr>
              <a:t> </a:t>
            </a:r>
            <a:r>
              <a:rPr lang="en-US" sz="2299" dirty="0" err="1">
                <a:solidFill>
                  <a:srgbClr val="000000"/>
                </a:solidFill>
                <a:latin typeface="Poppins"/>
              </a:rPr>
              <a:t>omnis</a:t>
            </a:r>
            <a:r>
              <a:rPr lang="en-US" sz="2299" dirty="0">
                <a:solidFill>
                  <a:srgbClr val="000000"/>
                </a:solidFill>
                <a:latin typeface="Poppins"/>
              </a:rPr>
              <a:t> </a:t>
            </a:r>
            <a:r>
              <a:rPr lang="en-US" sz="2299" dirty="0" err="1">
                <a:solidFill>
                  <a:srgbClr val="000000"/>
                </a:solidFill>
                <a:latin typeface="Poppins"/>
              </a:rPr>
              <a:t>iste</a:t>
            </a:r>
            <a:r>
              <a:rPr lang="en-US" sz="2299" dirty="0">
                <a:solidFill>
                  <a:srgbClr val="000000"/>
                </a:solidFill>
                <a:latin typeface="Poppins"/>
              </a:rPr>
              <a:t> </a:t>
            </a:r>
            <a:r>
              <a:rPr lang="en-US" sz="2299" dirty="0" err="1">
                <a:solidFill>
                  <a:srgbClr val="000000"/>
                </a:solidFill>
                <a:latin typeface="Poppins"/>
              </a:rPr>
              <a:t>natus</a:t>
            </a:r>
            <a:r>
              <a:rPr lang="en-US" sz="2299" dirty="0">
                <a:solidFill>
                  <a:srgbClr val="000000"/>
                </a:solidFill>
                <a:latin typeface="Poppins"/>
              </a:rPr>
              <a:t> error sit </a:t>
            </a:r>
            <a:r>
              <a:rPr lang="en-US" sz="2299" dirty="0" err="1">
                <a:solidFill>
                  <a:srgbClr val="000000"/>
                </a:solidFill>
                <a:latin typeface="Poppins"/>
              </a:rPr>
              <a:t>voluptatem</a:t>
            </a:r>
            <a:r>
              <a:rPr lang="en-US" sz="2299" dirty="0">
                <a:solidFill>
                  <a:srgbClr val="000000"/>
                </a:solidFill>
                <a:latin typeface="Poppins"/>
              </a:rPr>
              <a:t> </a:t>
            </a:r>
            <a:r>
              <a:rPr lang="en-US" sz="2299" dirty="0" err="1">
                <a:solidFill>
                  <a:srgbClr val="000000"/>
                </a:solidFill>
                <a:latin typeface="Poppins"/>
              </a:rPr>
              <a:t>accusantium</a:t>
            </a:r>
            <a:r>
              <a:rPr lang="en-US" sz="2299" dirty="0">
                <a:solidFill>
                  <a:srgbClr val="000000"/>
                </a:solidFill>
                <a:latin typeface="Poppins"/>
              </a:rPr>
              <a:t> </a:t>
            </a:r>
            <a:r>
              <a:rPr lang="en-US" sz="2299" dirty="0" err="1">
                <a:solidFill>
                  <a:srgbClr val="000000"/>
                </a:solidFill>
                <a:latin typeface="Poppins"/>
              </a:rPr>
              <a:t>doloremque</a:t>
            </a:r>
            <a:r>
              <a:rPr lang="en-US" sz="2299" dirty="0">
                <a:solidFill>
                  <a:srgbClr val="000000"/>
                </a:solidFill>
                <a:latin typeface="Poppins"/>
              </a:rPr>
              <a:t> </a:t>
            </a:r>
            <a:r>
              <a:rPr lang="en-US" sz="2299" dirty="0" err="1">
                <a:solidFill>
                  <a:srgbClr val="000000"/>
                </a:solidFill>
                <a:latin typeface="Poppins"/>
              </a:rPr>
              <a:t>laudantium</a:t>
            </a:r>
            <a:r>
              <a:rPr lang="en-US" sz="2299" dirty="0">
                <a:solidFill>
                  <a:srgbClr val="000000"/>
                </a:solidFill>
                <a:latin typeface="Poppins"/>
              </a:rPr>
              <a:t>, </a:t>
            </a:r>
            <a:r>
              <a:rPr lang="en-US" sz="2299" dirty="0" err="1">
                <a:solidFill>
                  <a:srgbClr val="000000"/>
                </a:solidFill>
                <a:latin typeface="Poppins"/>
              </a:rPr>
              <a:t>totam</a:t>
            </a:r>
            <a:r>
              <a:rPr lang="en-US" sz="2299" dirty="0">
                <a:solidFill>
                  <a:srgbClr val="000000"/>
                </a:solidFill>
                <a:latin typeface="Poppins"/>
              </a:rPr>
              <a:t> rem </a:t>
            </a:r>
            <a:r>
              <a:rPr lang="en-US" sz="2299" dirty="0" err="1">
                <a:solidFill>
                  <a:srgbClr val="000000"/>
                </a:solidFill>
                <a:latin typeface="Poppins"/>
              </a:rPr>
              <a:t>aperiam</a:t>
            </a:r>
            <a:r>
              <a:rPr lang="en-US" sz="2299" dirty="0">
                <a:solidFill>
                  <a:srgbClr val="000000"/>
                </a:solidFill>
                <a:latin typeface="Poppins"/>
              </a:rPr>
              <a:t>, </a:t>
            </a:r>
            <a:r>
              <a:rPr lang="en-US" sz="2299" dirty="0" err="1">
                <a:solidFill>
                  <a:srgbClr val="000000"/>
                </a:solidFill>
                <a:latin typeface="Poppins"/>
              </a:rPr>
              <a:t>eaque</a:t>
            </a:r>
            <a:r>
              <a:rPr lang="en-US" sz="2299" dirty="0">
                <a:solidFill>
                  <a:srgbClr val="000000"/>
                </a:solidFill>
                <a:latin typeface="Poppins"/>
              </a:rPr>
              <a:t> </a:t>
            </a:r>
            <a:r>
              <a:rPr lang="en-US" sz="2299" dirty="0" err="1">
                <a:solidFill>
                  <a:srgbClr val="000000"/>
                </a:solidFill>
                <a:latin typeface="Poppins"/>
              </a:rPr>
              <a:t>ipsa</a:t>
            </a:r>
            <a:r>
              <a:rPr lang="en-US" sz="2299" dirty="0">
                <a:solidFill>
                  <a:srgbClr val="000000"/>
                </a:solidFill>
                <a:latin typeface="Poppins"/>
              </a:rPr>
              <a:t> </a:t>
            </a:r>
            <a:r>
              <a:rPr lang="en-US" sz="2299" dirty="0" err="1">
                <a:solidFill>
                  <a:srgbClr val="000000"/>
                </a:solidFill>
                <a:latin typeface="Poppins"/>
              </a:rPr>
              <a:t>quae</a:t>
            </a:r>
            <a:r>
              <a:rPr lang="en-US" sz="2299" dirty="0">
                <a:solidFill>
                  <a:srgbClr val="000000"/>
                </a:solidFill>
                <a:latin typeface="Poppins"/>
              </a:rPr>
              <a:t> ab </a:t>
            </a:r>
            <a:r>
              <a:rPr lang="en-US" sz="2299" dirty="0" err="1">
                <a:solidFill>
                  <a:srgbClr val="000000"/>
                </a:solidFill>
                <a:latin typeface="Poppins"/>
              </a:rPr>
              <a:t>illo</a:t>
            </a:r>
            <a:r>
              <a:rPr lang="en-US" sz="2299" dirty="0">
                <a:solidFill>
                  <a:srgbClr val="000000"/>
                </a:solidFill>
                <a:latin typeface="Poppins"/>
              </a:rPr>
              <a:t> </a:t>
            </a:r>
            <a:r>
              <a:rPr lang="en-US" sz="2299" dirty="0" err="1">
                <a:solidFill>
                  <a:srgbClr val="000000"/>
                </a:solidFill>
                <a:latin typeface="Poppins"/>
              </a:rPr>
              <a:t>inventore</a:t>
            </a:r>
            <a:r>
              <a:rPr lang="en-US" sz="2299" dirty="0">
                <a:solidFill>
                  <a:srgbClr val="000000"/>
                </a:solidFill>
                <a:latin typeface="Poppins"/>
              </a:rPr>
              <a:t> </a:t>
            </a:r>
            <a:r>
              <a:rPr lang="en-US" sz="2299" dirty="0" err="1">
                <a:solidFill>
                  <a:srgbClr val="000000"/>
                </a:solidFill>
                <a:latin typeface="Poppins"/>
              </a:rPr>
              <a:t>veritatis</a:t>
            </a:r>
            <a:r>
              <a:rPr lang="en-US" sz="2299" dirty="0">
                <a:solidFill>
                  <a:srgbClr val="000000"/>
                </a:solidFill>
                <a:latin typeface="Poppins"/>
              </a:rPr>
              <a:t> et quasi </a:t>
            </a:r>
            <a:r>
              <a:rPr lang="en-US" sz="2299" dirty="0" err="1">
                <a:solidFill>
                  <a:srgbClr val="000000"/>
                </a:solidFill>
                <a:latin typeface="Poppins"/>
              </a:rPr>
              <a:t>architecto</a:t>
            </a:r>
            <a:r>
              <a:rPr lang="en-US" sz="2299" dirty="0">
                <a:solidFill>
                  <a:srgbClr val="000000"/>
                </a:solidFill>
                <a:latin typeface="Poppins"/>
              </a:rPr>
              <a:t> beatae vitae dicta sunt </a:t>
            </a:r>
            <a:r>
              <a:rPr lang="en-US" sz="2299" dirty="0" err="1">
                <a:solidFill>
                  <a:srgbClr val="000000"/>
                </a:solidFill>
                <a:latin typeface="Poppins"/>
              </a:rPr>
              <a:t>explicabo</a:t>
            </a:r>
            <a:r>
              <a:rPr lang="en-US" sz="2299" dirty="0">
                <a:solidFill>
                  <a:srgbClr val="000000"/>
                </a:solidFill>
                <a:latin typeface="Poppins"/>
              </a:rPr>
              <a:t>. </a:t>
            </a:r>
          </a:p>
        </p:txBody>
      </p:sp>
      <p:pic>
        <p:nvPicPr>
          <p:cNvPr id="2" name="Picture 1">
            <a:extLst>
              <a:ext uri="{FF2B5EF4-FFF2-40B4-BE49-F238E27FC236}">
                <a16:creationId xmlns:a16="http://schemas.microsoft.com/office/drawing/2014/main" id="{2B148650-E9A5-83DF-96A8-81C594C547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3" name="TextBox 16">
            <a:extLst>
              <a:ext uri="{FF2B5EF4-FFF2-40B4-BE49-F238E27FC236}">
                <a16:creationId xmlns:a16="http://schemas.microsoft.com/office/drawing/2014/main" id="{661231F8-F41C-82E8-0683-D19AC9BFFD6D}"/>
              </a:ext>
            </a:extLst>
          </p:cNvPr>
          <p:cNvSpPr txBox="1"/>
          <p:nvPr/>
        </p:nvSpPr>
        <p:spPr>
          <a:xfrm>
            <a:off x="1028700" y="2299935"/>
            <a:ext cx="7123860" cy="634276"/>
          </a:xfrm>
          <a:prstGeom prst="rect">
            <a:avLst/>
          </a:prstGeom>
        </p:spPr>
        <p:txBody>
          <a:bodyPr lIns="0" tIns="0" rIns="0" bIns="0" rtlCol="0" anchor="t">
            <a:spAutoFit/>
          </a:bodyPr>
          <a:lstStyle/>
          <a:p>
            <a:pPr>
              <a:lnSpc>
                <a:spcPts val="5400"/>
              </a:lnSpc>
            </a:pPr>
            <a:r>
              <a:rPr lang="en-US" sz="3200" dirty="0">
                <a:latin typeface="Poppins" panose="00000500000000000000" pitchFamily="2" charset="0"/>
                <a:cs typeface="Poppins" panose="00000500000000000000" pitchFamily="2" charset="0"/>
              </a:rPr>
              <a:t>SUBTITLE</a:t>
            </a:r>
          </a:p>
        </p:txBody>
      </p:sp>
      <p:sp>
        <p:nvSpPr>
          <p:cNvPr id="10" name="Slide Number Placeholder 9">
            <a:extLst>
              <a:ext uri="{FF2B5EF4-FFF2-40B4-BE49-F238E27FC236}">
                <a16:creationId xmlns:a16="http://schemas.microsoft.com/office/drawing/2014/main" id="{B3AA960C-C63D-BEBF-D6B4-F6FDDE33CAEA}"/>
              </a:ext>
            </a:extLst>
          </p:cNvPr>
          <p:cNvSpPr>
            <a:spLocks noGrp="1"/>
          </p:cNvSpPr>
          <p:nvPr>
            <p:ph type="sldNum" sz="quarter" idx="12"/>
          </p:nvPr>
        </p:nvSpPr>
        <p:spPr>
          <a:xfrm>
            <a:off x="16154400"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3</a:t>
            </a:fld>
            <a:endParaRPr lang="en-US" sz="2000" b="1"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TextBox 18"/>
          <p:cNvSpPr txBox="1"/>
          <p:nvPr/>
        </p:nvSpPr>
        <p:spPr>
          <a:xfrm>
            <a:off x="1028700" y="3378703"/>
            <a:ext cx="10629900" cy="1569725"/>
          </a:xfrm>
          <a:prstGeom prst="rect">
            <a:avLst/>
          </a:prstGeom>
        </p:spPr>
        <p:txBody>
          <a:bodyPr wrap="square" lIns="0" tIns="0" rIns="0" bIns="0" rtlCol="0" anchor="t">
            <a:spAutoFit/>
          </a:bodyPr>
          <a:lstStyle/>
          <a:p>
            <a:pPr marL="474978" lvl="1" indent="-237489" algn="just">
              <a:lnSpc>
                <a:spcPts val="3079"/>
              </a:lnSpc>
              <a:buFont typeface="Arial"/>
              <a:buChar char="•"/>
            </a:pPr>
            <a:r>
              <a:rPr lang="en-US" sz="2199" dirty="0">
                <a:solidFill>
                  <a:srgbClr val="000000"/>
                </a:solidFill>
                <a:latin typeface="Poppins"/>
              </a:rPr>
              <a:t>Lorem ipsum dolor sit </a:t>
            </a:r>
            <a:r>
              <a:rPr lang="en-US" sz="2199" dirty="0" err="1">
                <a:solidFill>
                  <a:srgbClr val="000000"/>
                </a:solidFill>
                <a:latin typeface="Poppins"/>
              </a:rPr>
              <a:t>amet</a:t>
            </a:r>
            <a:r>
              <a:rPr lang="en-US" sz="2199" dirty="0">
                <a:solidFill>
                  <a:srgbClr val="000000"/>
                </a:solidFill>
                <a:latin typeface="Poppins"/>
              </a:rPr>
              <a:t>, </a:t>
            </a:r>
            <a:r>
              <a:rPr lang="en-US" sz="2199" dirty="0" err="1">
                <a:solidFill>
                  <a:srgbClr val="000000"/>
                </a:solidFill>
                <a:latin typeface="Poppins"/>
              </a:rPr>
              <a:t>consectetur</a:t>
            </a:r>
            <a:r>
              <a:rPr lang="en-US" sz="2199" dirty="0">
                <a:solidFill>
                  <a:srgbClr val="000000"/>
                </a:solidFill>
                <a:latin typeface="Poppins"/>
              </a:rPr>
              <a:t> </a:t>
            </a:r>
            <a:r>
              <a:rPr lang="en-US" sz="2199" dirty="0" err="1">
                <a:solidFill>
                  <a:srgbClr val="000000"/>
                </a:solidFill>
                <a:latin typeface="Poppins"/>
              </a:rPr>
              <a:t>adipiscing</a:t>
            </a:r>
            <a:r>
              <a:rPr lang="en-US" sz="2199" dirty="0">
                <a:solidFill>
                  <a:srgbClr val="000000"/>
                </a:solidFill>
                <a:latin typeface="Poppins"/>
              </a:rPr>
              <a:t> </a:t>
            </a:r>
            <a:r>
              <a:rPr lang="en-US" sz="2199" dirty="0" err="1">
                <a:solidFill>
                  <a:srgbClr val="000000"/>
                </a:solidFill>
                <a:latin typeface="Poppins"/>
              </a:rPr>
              <a:t>elit</a:t>
            </a:r>
            <a:r>
              <a:rPr lang="en-US" sz="2199" dirty="0">
                <a:solidFill>
                  <a:srgbClr val="000000"/>
                </a:solidFill>
                <a:latin typeface="Poppins"/>
              </a:rPr>
              <a:t>, sed do </a:t>
            </a:r>
            <a:r>
              <a:rPr lang="en-US" sz="2199" dirty="0" err="1">
                <a:solidFill>
                  <a:srgbClr val="000000"/>
                </a:solidFill>
                <a:latin typeface="Poppins"/>
              </a:rPr>
              <a:t>eiusmod</a:t>
            </a:r>
            <a:r>
              <a:rPr lang="en-US" sz="2199" dirty="0">
                <a:solidFill>
                  <a:srgbClr val="000000"/>
                </a:solidFill>
                <a:latin typeface="Poppins"/>
              </a:rPr>
              <a:t> </a:t>
            </a:r>
            <a:r>
              <a:rPr lang="en-US" sz="2199" dirty="0" err="1">
                <a:solidFill>
                  <a:srgbClr val="000000"/>
                </a:solidFill>
                <a:latin typeface="Poppins"/>
              </a:rPr>
              <a:t>tempor</a:t>
            </a:r>
            <a:r>
              <a:rPr lang="en-US" sz="2199" dirty="0">
                <a:solidFill>
                  <a:srgbClr val="000000"/>
                </a:solidFill>
                <a:latin typeface="Poppins"/>
              </a:rPr>
              <a:t> </a:t>
            </a:r>
            <a:r>
              <a:rPr lang="en-US" sz="2199" dirty="0" err="1">
                <a:solidFill>
                  <a:srgbClr val="000000"/>
                </a:solidFill>
                <a:latin typeface="Poppins"/>
              </a:rPr>
              <a:t>incididunt</a:t>
            </a:r>
            <a:r>
              <a:rPr lang="en-US" sz="2199" dirty="0">
                <a:solidFill>
                  <a:srgbClr val="000000"/>
                </a:solidFill>
                <a:latin typeface="Poppins"/>
              </a:rPr>
              <a:t> </a:t>
            </a:r>
            <a:r>
              <a:rPr lang="en-US" sz="2199" dirty="0" err="1">
                <a:solidFill>
                  <a:srgbClr val="000000"/>
                </a:solidFill>
                <a:latin typeface="Poppins"/>
              </a:rPr>
              <a:t>ut</a:t>
            </a:r>
            <a:r>
              <a:rPr lang="en-US" sz="2199" dirty="0">
                <a:solidFill>
                  <a:srgbClr val="000000"/>
                </a:solidFill>
                <a:latin typeface="Poppins"/>
              </a:rPr>
              <a:t> labore et dolore magna </a:t>
            </a:r>
            <a:r>
              <a:rPr lang="en-US" sz="2199" dirty="0" err="1">
                <a:solidFill>
                  <a:srgbClr val="000000"/>
                </a:solidFill>
                <a:latin typeface="Poppins"/>
              </a:rPr>
              <a:t>aliqua</a:t>
            </a:r>
            <a:r>
              <a:rPr lang="en-US" sz="2199" dirty="0">
                <a:solidFill>
                  <a:srgbClr val="000000"/>
                </a:solidFill>
                <a:latin typeface="Poppins"/>
              </a:rPr>
              <a:t>. Ut </a:t>
            </a:r>
            <a:r>
              <a:rPr lang="en-US" sz="2199" dirty="0" err="1">
                <a:solidFill>
                  <a:srgbClr val="000000"/>
                </a:solidFill>
                <a:latin typeface="Poppins"/>
              </a:rPr>
              <a:t>enim</a:t>
            </a:r>
            <a:r>
              <a:rPr lang="en-US" sz="2199" dirty="0">
                <a:solidFill>
                  <a:srgbClr val="000000"/>
                </a:solidFill>
                <a:latin typeface="Poppins"/>
              </a:rPr>
              <a:t> ad minim </a:t>
            </a:r>
            <a:r>
              <a:rPr lang="en-US" sz="2199" dirty="0" err="1">
                <a:solidFill>
                  <a:srgbClr val="000000"/>
                </a:solidFill>
                <a:latin typeface="Poppins"/>
              </a:rPr>
              <a:t>veniam</a:t>
            </a:r>
            <a:r>
              <a:rPr lang="en-US" sz="2199" dirty="0">
                <a:solidFill>
                  <a:srgbClr val="000000"/>
                </a:solidFill>
                <a:latin typeface="Poppins"/>
              </a:rPr>
              <a:t>, </a:t>
            </a:r>
            <a:r>
              <a:rPr lang="en-US" sz="2199" dirty="0" err="1">
                <a:solidFill>
                  <a:srgbClr val="000000"/>
                </a:solidFill>
                <a:latin typeface="Poppins"/>
              </a:rPr>
              <a:t>quis</a:t>
            </a:r>
            <a:r>
              <a:rPr lang="en-US" sz="2199" dirty="0">
                <a:solidFill>
                  <a:srgbClr val="000000"/>
                </a:solidFill>
                <a:latin typeface="Poppins"/>
              </a:rPr>
              <a:t> </a:t>
            </a:r>
            <a:r>
              <a:rPr lang="en-US" sz="2199" dirty="0" err="1">
                <a:solidFill>
                  <a:srgbClr val="000000"/>
                </a:solidFill>
                <a:latin typeface="Poppins"/>
              </a:rPr>
              <a:t>nostrud</a:t>
            </a:r>
            <a:r>
              <a:rPr lang="en-US" sz="2199" dirty="0">
                <a:solidFill>
                  <a:srgbClr val="000000"/>
                </a:solidFill>
                <a:latin typeface="Poppins"/>
              </a:rPr>
              <a:t> exercitation </a:t>
            </a:r>
            <a:r>
              <a:rPr lang="en-US" sz="2199" dirty="0" err="1">
                <a:solidFill>
                  <a:srgbClr val="000000"/>
                </a:solidFill>
                <a:latin typeface="Poppins"/>
              </a:rPr>
              <a:t>ullamco</a:t>
            </a:r>
            <a:r>
              <a:rPr lang="en-US" sz="2199" dirty="0">
                <a:solidFill>
                  <a:srgbClr val="000000"/>
                </a:solidFill>
                <a:latin typeface="Poppins"/>
              </a:rPr>
              <a:t> </a:t>
            </a:r>
            <a:r>
              <a:rPr lang="en-US" sz="2199" dirty="0" err="1">
                <a:solidFill>
                  <a:srgbClr val="000000"/>
                </a:solidFill>
                <a:latin typeface="Poppins"/>
              </a:rPr>
              <a:t>laboris</a:t>
            </a:r>
            <a:r>
              <a:rPr lang="en-US" sz="2199" dirty="0">
                <a:solidFill>
                  <a:srgbClr val="000000"/>
                </a:solidFill>
                <a:latin typeface="Poppins"/>
              </a:rPr>
              <a:t> nisi </a:t>
            </a:r>
            <a:r>
              <a:rPr lang="en-US" sz="2199" dirty="0" err="1">
                <a:solidFill>
                  <a:srgbClr val="000000"/>
                </a:solidFill>
                <a:latin typeface="Poppins"/>
              </a:rPr>
              <a:t>ut</a:t>
            </a:r>
            <a:r>
              <a:rPr lang="en-US" sz="2199" dirty="0">
                <a:solidFill>
                  <a:srgbClr val="000000"/>
                </a:solidFill>
                <a:latin typeface="Poppins"/>
              </a:rPr>
              <a:t> </a:t>
            </a:r>
            <a:r>
              <a:rPr lang="en-US" sz="2199" dirty="0" err="1">
                <a:solidFill>
                  <a:srgbClr val="000000"/>
                </a:solidFill>
                <a:latin typeface="Poppins"/>
              </a:rPr>
              <a:t>aliquip</a:t>
            </a:r>
            <a:r>
              <a:rPr lang="en-US" sz="2199" dirty="0">
                <a:solidFill>
                  <a:srgbClr val="000000"/>
                </a:solidFill>
                <a:latin typeface="Poppins"/>
              </a:rPr>
              <a:t> ex </a:t>
            </a:r>
            <a:r>
              <a:rPr lang="en-US" sz="2199" dirty="0" err="1">
                <a:solidFill>
                  <a:srgbClr val="000000"/>
                </a:solidFill>
                <a:latin typeface="Poppins"/>
              </a:rPr>
              <a:t>ea</a:t>
            </a:r>
            <a:r>
              <a:rPr lang="en-US" sz="2199" dirty="0">
                <a:solidFill>
                  <a:srgbClr val="000000"/>
                </a:solidFill>
                <a:latin typeface="Poppins"/>
              </a:rPr>
              <a:t> </a:t>
            </a:r>
            <a:r>
              <a:rPr lang="en-US" sz="2199" dirty="0" err="1">
                <a:solidFill>
                  <a:srgbClr val="000000"/>
                </a:solidFill>
                <a:latin typeface="Poppins"/>
              </a:rPr>
              <a:t>commodo</a:t>
            </a:r>
            <a:r>
              <a:rPr lang="en-US" sz="2199" dirty="0">
                <a:solidFill>
                  <a:srgbClr val="000000"/>
                </a:solidFill>
                <a:latin typeface="Poppins"/>
              </a:rPr>
              <a:t> </a:t>
            </a:r>
            <a:r>
              <a:rPr lang="en-US" sz="2199" dirty="0" err="1">
                <a:solidFill>
                  <a:srgbClr val="000000"/>
                </a:solidFill>
                <a:latin typeface="Poppins"/>
              </a:rPr>
              <a:t>consequat</a:t>
            </a:r>
            <a:r>
              <a:rPr lang="en-US" sz="2199" dirty="0">
                <a:solidFill>
                  <a:srgbClr val="000000"/>
                </a:solidFill>
                <a:latin typeface="Poppins"/>
              </a:rPr>
              <a:t>. </a:t>
            </a:r>
          </a:p>
        </p:txBody>
      </p:sp>
      <p:sp>
        <p:nvSpPr>
          <p:cNvPr id="19" name="TextBox 19"/>
          <p:cNvSpPr txBox="1"/>
          <p:nvPr/>
        </p:nvSpPr>
        <p:spPr>
          <a:xfrm>
            <a:off x="1028700" y="5580679"/>
            <a:ext cx="10629900" cy="1172180"/>
          </a:xfrm>
          <a:prstGeom prst="rect">
            <a:avLst/>
          </a:prstGeom>
        </p:spPr>
        <p:txBody>
          <a:bodyPr wrap="square" lIns="0" tIns="0" rIns="0" bIns="0" rtlCol="0" anchor="t">
            <a:spAutoFit/>
          </a:bodyPr>
          <a:lstStyle/>
          <a:p>
            <a:pPr marL="474978" lvl="1" indent="-237489" algn="just">
              <a:lnSpc>
                <a:spcPts val="3079"/>
              </a:lnSpc>
              <a:buFont typeface="Arial"/>
              <a:buChar char="•"/>
            </a:pPr>
            <a:r>
              <a:rPr lang="en-US" sz="2199" dirty="0">
                <a:solidFill>
                  <a:srgbClr val="000000"/>
                </a:solidFill>
                <a:latin typeface="Poppins"/>
              </a:rPr>
              <a:t>Duis </a:t>
            </a:r>
            <a:r>
              <a:rPr lang="en-US" sz="2199" dirty="0" err="1">
                <a:solidFill>
                  <a:srgbClr val="000000"/>
                </a:solidFill>
                <a:latin typeface="Poppins"/>
              </a:rPr>
              <a:t>aute</a:t>
            </a:r>
            <a:r>
              <a:rPr lang="en-US" sz="2199" dirty="0">
                <a:solidFill>
                  <a:srgbClr val="000000"/>
                </a:solidFill>
                <a:latin typeface="Poppins"/>
              </a:rPr>
              <a:t> </a:t>
            </a:r>
            <a:r>
              <a:rPr lang="en-US" sz="2199" dirty="0" err="1">
                <a:solidFill>
                  <a:srgbClr val="000000"/>
                </a:solidFill>
                <a:latin typeface="Poppins"/>
              </a:rPr>
              <a:t>irure</a:t>
            </a:r>
            <a:r>
              <a:rPr lang="en-US" sz="2199" dirty="0">
                <a:solidFill>
                  <a:srgbClr val="000000"/>
                </a:solidFill>
                <a:latin typeface="Poppins"/>
              </a:rPr>
              <a:t> dolor in </a:t>
            </a:r>
            <a:r>
              <a:rPr lang="en-US" sz="2199" dirty="0" err="1">
                <a:solidFill>
                  <a:srgbClr val="000000"/>
                </a:solidFill>
                <a:latin typeface="Poppins"/>
              </a:rPr>
              <a:t>reprehenderit</a:t>
            </a:r>
            <a:r>
              <a:rPr lang="en-US" sz="2199" dirty="0">
                <a:solidFill>
                  <a:srgbClr val="000000"/>
                </a:solidFill>
                <a:latin typeface="Poppins"/>
              </a:rPr>
              <a:t> in </a:t>
            </a:r>
            <a:r>
              <a:rPr lang="en-US" sz="2199" dirty="0" err="1">
                <a:solidFill>
                  <a:srgbClr val="000000"/>
                </a:solidFill>
                <a:latin typeface="Poppins"/>
              </a:rPr>
              <a:t>voluptate</a:t>
            </a:r>
            <a:r>
              <a:rPr lang="en-US" sz="2199" dirty="0">
                <a:solidFill>
                  <a:srgbClr val="000000"/>
                </a:solidFill>
                <a:latin typeface="Poppins"/>
              </a:rPr>
              <a:t> </a:t>
            </a:r>
            <a:r>
              <a:rPr lang="en-US" sz="2199" dirty="0" err="1">
                <a:solidFill>
                  <a:srgbClr val="000000"/>
                </a:solidFill>
                <a:latin typeface="Poppins"/>
              </a:rPr>
              <a:t>velit</a:t>
            </a:r>
            <a:r>
              <a:rPr lang="en-US" sz="2199" dirty="0">
                <a:solidFill>
                  <a:srgbClr val="000000"/>
                </a:solidFill>
                <a:latin typeface="Poppins"/>
              </a:rPr>
              <a:t> </a:t>
            </a:r>
            <a:r>
              <a:rPr lang="en-US" sz="2199" dirty="0" err="1">
                <a:solidFill>
                  <a:srgbClr val="000000"/>
                </a:solidFill>
                <a:latin typeface="Poppins"/>
              </a:rPr>
              <a:t>esse</a:t>
            </a:r>
            <a:r>
              <a:rPr lang="en-US" sz="2199" dirty="0">
                <a:solidFill>
                  <a:srgbClr val="000000"/>
                </a:solidFill>
                <a:latin typeface="Poppins"/>
              </a:rPr>
              <a:t> </a:t>
            </a:r>
            <a:r>
              <a:rPr lang="en-US" sz="2199" dirty="0" err="1">
                <a:solidFill>
                  <a:srgbClr val="000000"/>
                </a:solidFill>
                <a:latin typeface="Poppins"/>
              </a:rPr>
              <a:t>cillum</a:t>
            </a:r>
            <a:r>
              <a:rPr lang="en-US" sz="2199" dirty="0">
                <a:solidFill>
                  <a:srgbClr val="000000"/>
                </a:solidFill>
                <a:latin typeface="Poppins"/>
              </a:rPr>
              <a:t> dolore </a:t>
            </a:r>
            <a:r>
              <a:rPr lang="en-US" sz="2199" dirty="0" err="1">
                <a:solidFill>
                  <a:srgbClr val="000000"/>
                </a:solidFill>
                <a:latin typeface="Poppins"/>
              </a:rPr>
              <a:t>eu</a:t>
            </a:r>
            <a:r>
              <a:rPr lang="en-US" sz="2199" dirty="0">
                <a:solidFill>
                  <a:srgbClr val="000000"/>
                </a:solidFill>
                <a:latin typeface="Poppins"/>
              </a:rPr>
              <a:t> </a:t>
            </a:r>
            <a:r>
              <a:rPr lang="en-US" sz="2199" dirty="0" err="1">
                <a:solidFill>
                  <a:srgbClr val="000000"/>
                </a:solidFill>
                <a:latin typeface="Poppins"/>
              </a:rPr>
              <a:t>fugiat</a:t>
            </a:r>
            <a:r>
              <a:rPr lang="en-US" sz="2199" dirty="0">
                <a:solidFill>
                  <a:srgbClr val="000000"/>
                </a:solidFill>
                <a:latin typeface="Poppins"/>
              </a:rPr>
              <a:t> </a:t>
            </a:r>
            <a:r>
              <a:rPr lang="en-US" sz="2199" dirty="0" err="1">
                <a:solidFill>
                  <a:srgbClr val="000000"/>
                </a:solidFill>
                <a:latin typeface="Poppins"/>
              </a:rPr>
              <a:t>nulla</a:t>
            </a:r>
            <a:r>
              <a:rPr lang="en-US" sz="2199" dirty="0">
                <a:solidFill>
                  <a:srgbClr val="000000"/>
                </a:solidFill>
                <a:latin typeface="Poppins"/>
              </a:rPr>
              <a:t> </a:t>
            </a:r>
            <a:r>
              <a:rPr lang="en-US" sz="2199" dirty="0" err="1">
                <a:solidFill>
                  <a:srgbClr val="000000"/>
                </a:solidFill>
                <a:latin typeface="Poppins"/>
              </a:rPr>
              <a:t>pariatur</a:t>
            </a:r>
            <a:r>
              <a:rPr lang="en-US" sz="2199" dirty="0">
                <a:solidFill>
                  <a:srgbClr val="000000"/>
                </a:solidFill>
                <a:latin typeface="Poppins"/>
              </a:rPr>
              <a:t>. </a:t>
            </a:r>
            <a:r>
              <a:rPr lang="en-US" sz="2199" dirty="0" err="1">
                <a:solidFill>
                  <a:srgbClr val="000000"/>
                </a:solidFill>
                <a:latin typeface="Poppins"/>
              </a:rPr>
              <a:t>Excepteur</a:t>
            </a:r>
            <a:r>
              <a:rPr lang="en-US" sz="2199" dirty="0">
                <a:solidFill>
                  <a:srgbClr val="000000"/>
                </a:solidFill>
                <a:latin typeface="Poppins"/>
              </a:rPr>
              <a:t> </a:t>
            </a:r>
            <a:r>
              <a:rPr lang="en-US" sz="2199" dirty="0" err="1">
                <a:solidFill>
                  <a:srgbClr val="000000"/>
                </a:solidFill>
                <a:latin typeface="Poppins"/>
              </a:rPr>
              <a:t>sint</a:t>
            </a:r>
            <a:r>
              <a:rPr lang="en-US" sz="2199" dirty="0">
                <a:solidFill>
                  <a:srgbClr val="000000"/>
                </a:solidFill>
                <a:latin typeface="Poppins"/>
              </a:rPr>
              <a:t> </a:t>
            </a:r>
            <a:r>
              <a:rPr lang="en-US" sz="2199" dirty="0" err="1">
                <a:solidFill>
                  <a:srgbClr val="000000"/>
                </a:solidFill>
                <a:latin typeface="Poppins"/>
              </a:rPr>
              <a:t>occaecat</a:t>
            </a:r>
            <a:r>
              <a:rPr lang="en-US" sz="2199" dirty="0">
                <a:solidFill>
                  <a:srgbClr val="000000"/>
                </a:solidFill>
                <a:latin typeface="Poppins"/>
              </a:rPr>
              <a:t> </a:t>
            </a:r>
            <a:r>
              <a:rPr lang="en-US" sz="2199" dirty="0" err="1">
                <a:solidFill>
                  <a:srgbClr val="000000"/>
                </a:solidFill>
                <a:latin typeface="Poppins"/>
              </a:rPr>
              <a:t>cupidatat</a:t>
            </a:r>
            <a:r>
              <a:rPr lang="en-US" sz="2199" dirty="0">
                <a:solidFill>
                  <a:srgbClr val="000000"/>
                </a:solidFill>
                <a:latin typeface="Poppins"/>
              </a:rPr>
              <a:t> non </a:t>
            </a:r>
            <a:r>
              <a:rPr lang="en-US" sz="2199" dirty="0" err="1">
                <a:solidFill>
                  <a:srgbClr val="000000"/>
                </a:solidFill>
                <a:latin typeface="Poppins"/>
              </a:rPr>
              <a:t>proident</a:t>
            </a:r>
            <a:r>
              <a:rPr lang="en-US" sz="2199" dirty="0">
                <a:solidFill>
                  <a:srgbClr val="000000"/>
                </a:solidFill>
                <a:latin typeface="Poppins"/>
              </a:rPr>
              <a:t>, sunt in culpa qui </a:t>
            </a:r>
            <a:r>
              <a:rPr lang="en-US" sz="2199" dirty="0" err="1">
                <a:solidFill>
                  <a:srgbClr val="000000"/>
                </a:solidFill>
                <a:latin typeface="Poppins"/>
              </a:rPr>
              <a:t>officia</a:t>
            </a:r>
            <a:r>
              <a:rPr lang="en-US" sz="2199" dirty="0">
                <a:solidFill>
                  <a:srgbClr val="000000"/>
                </a:solidFill>
                <a:latin typeface="Poppins"/>
              </a:rPr>
              <a:t> </a:t>
            </a:r>
            <a:r>
              <a:rPr lang="en-US" sz="2199" dirty="0" err="1">
                <a:solidFill>
                  <a:srgbClr val="000000"/>
                </a:solidFill>
                <a:latin typeface="Poppins"/>
              </a:rPr>
              <a:t>deserunt</a:t>
            </a:r>
            <a:r>
              <a:rPr lang="en-US" sz="2199" dirty="0">
                <a:solidFill>
                  <a:srgbClr val="000000"/>
                </a:solidFill>
                <a:latin typeface="Poppins"/>
              </a:rPr>
              <a:t> </a:t>
            </a:r>
            <a:r>
              <a:rPr lang="en-US" sz="2199" dirty="0" err="1">
                <a:solidFill>
                  <a:srgbClr val="000000"/>
                </a:solidFill>
                <a:latin typeface="Poppins"/>
              </a:rPr>
              <a:t>mollit</a:t>
            </a:r>
            <a:r>
              <a:rPr lang="en-US" sz="2199" dirty="0">
                <a:solidFill>
                  <a:srgbClr val="000000"/>
                </a:solidFill>
                <a:latin typeface="Poppins"/>
              </a:rPr>
              <a:t> </a:t>
            </a:r>
            <a:r>
              <a:rPr lang="en-US" sz="2199" dirty="0" err="1">
                <a:solidFill>
                  <a:srgbClr val="000000"/>
                </a:solidFill>
                <a:latin typeface="Poppins"/>
              </a:rPr>
              <a:t>anim</a:t>
            </a:r>
            <a:r>
              <a:rPr lang="en-US" sz="2199" dirty="0">
                <a:solidFill>
                  <a:srgbClr val="000000"/>
                </a:solidFill>
                <a:latin typeface="Poppins"/>
              </a:rPr>
              <a:t> id </a:t>
            </a:r>
            <a:r>
              <a:rPr lang="en-US" sz="2199" dirty="0" err="1">
                <a:solidFill>
                  <a:srgbClr val="000000"/>
                </a:solidFill>
                <a:latin typeface="Poppins"/>
              </a:rPr>
              <a:t>est</a:t>
            </a:r>
            <a:r>
              <a:rPr lang="en-US" sz="2199" dirty="0">
                <a:solidFill>
                  <a:srgbClr val="000000"/>
                </a:solidFill>
                <a:latin typeface="Poppins"/>
              </a:rPr>
              <a:t> </a:t>
            </a:r>
            <a:r>
              <a:rPr lang="en-US" sz="2199" dirty="0" err="1">
                <a:solidFill>
                  <a:srgbClr val="000000"/>
                </a:solidFill>
                <a:latin typeface="Poppins"/>
              </a:rPr>
              <a:t>laborum</a:t>
            </a:r>
            <a:r>
              <a:rPr lang="en-US" sz="2199" dirty="0">
                <a:solidFill>
                  <a:srgbClr val="000000"/>
                </a:solidFill>
                <a:latin typeface="Poppins"/>
              </a:rPr>
              <a:t>.</a:t>
            </a:r>
          </a:p>
        </p:txBody>
      </p:sp>
      <p:sp>
        <p:nvSpPr>
          <p:cNvPr id="20" name="TextBox 20"/>
          <p:cNvSpPr txBox="1"/>
          <p:nvPr/>
        </p:nvSpPr>
        <p:spPr>
          <a:xfrm>
            <a:off x="1028700" y="7385110"/>
            <a:ext cx="10629900" cy="1569725"/>
          </a:xfrm>
          <a:prstGeom prst="rect">
            <a:avLst/>
          </a:prstGeom>
        </p:spPr>
        <p:txBody>
          <a:bodyPr wrap="square" lIns="0" tIns="0" rIns="0" bIns="0" rtlCol="0" anchor="t">
            <a:spAutoFit/>
          </a:bodyPr>
          <a:lstStyle/>
          <a:p>
            <a:pPr marL="474978" lvl="1" indent="-237489" algn="just">
              <a:lnSpc>
                <a:spcPts val="3079"/>
              </a:lnSpc>
              <a:buFont typeface="Arial"/>
              <a:buChar char="•"/>
            </a:pPr>
            <a:r>
              <a:rPr lang="en-US" sz="2199" dirty="0">
                <a:solidFill>
                  <a:srgbClr val="000000"/>
                </a:solidFill>
                <a:latin typeface="Poppins"/>
              </a:rPr>
              <a:t>Sed </a:t>
            </a:r>
            <a:r>
              <a:rPr lang="en-US" sz="2199" dirty="0" err="1">
                <a:solidFill>
                  <a:srgbClr val="000000"/>
                </a:solidFill>
                <a:latin typeface="Poppins"/>
              </a:rPr>
              <a:t>ut</a:t>
            </a:r>
            <a:r>
              <a:rPr lang="en-US" sz="2199" dirty="0">
                <a:solidFill>
                  <a:srgbClr val="000000"/>
                </a:solidFill>
                <a:latin typeface="Poppins"/>
              </a:rPr>
              <a:t> </a:t>
            </a:r>
            <a:r>
              <a:rPr lang="en-US" sz="2199" dirty="0" err="1">
                <a:solidFill>
                  <a:srgbClr val="000000"/>
                </a:solidFill>
                <a:latin typeface="Poppins"/>
              </a:rPr>
              <a:t>perspiciatis</a:t>
            </a:r>
            <a:r>
              <a:rPr lang="en-US" sz="2199" dirty="0">
                <a:solidFill>
                  <a:srgbClr val="000000"/>
                </a:solidFill>
                <a:latin typeface="Poppins"/>
              </a:rPr>
              <a:t> </a:t>
            </a:r>
            <a:r>
              <a:rPr lang="en-US" sz="2199" dirty="0" err="1">
                <a:solidFill>
                  <a:srgbClr val="000000"/>
                </a:solidFill>
                <a:latin typeface="Poppins"/>
              </a:rPr>
              <a:t>unde</a:t>
            </a:r>
            <a:r>
              <a:rPr lang="en-US" sz="2199" dirty="0">
                <a:solidFill>
                  <a:srgbClr val="000000"/>
                </a:solidFill>
                <a:latin typeface="Poppins"/>
              </a:rPr>
              <a:t> </a:t>
            </a:r>
            <a:r>
              <a:rPr lang="en-US" sz="2199" dirty="0" err="1">
                <a:solidFill>
                  <a:srgbClr val="000000"/>
                </a:solidFill>
                <a:latin typeface="Poppins"/>
              </a:rPr>
              <a:t>omnis</a:t>
            </a:r>
            <a:r>
              <a:rPr lang="en-US" sz="2199" dirty="0">
                <a:solidFill>
                  <a:srgbClr val="000000"/>
                </a:solidFill>
                <a:latin typeface="Poppins"/>
              </a:rPr>
              <a:t> </a:t>
            </a:r>
            <a:r>
              <a:rPr lang="en-US" sz="2199" dirty="0" err="1">
                <a:solidFill>
                  <a:srgbClr val="000000"/>
                </a:solidFill>
                <a:latin typeface="Poppins"/>
              </a:rPr>
              <a:t>iste</a:t>
            </a:r>
            <a:r>
              <a:rPr lang="en-US" sz="2199" dirty="0">
                <a:solidFill>
                  <a:srgbClr val="000000"/>
                </a:solidFill>
                <a:latin typeface="Poppins"/>
              </a:rPr>
              <a:t> </a:t>
            </a:r>
            <a:r>
              <a:rPr lang="en-US" sz="2199" dirty="0" err="1">
                <a:solidFill>
                  <a:srgbClr val="000000"/>
                </a:solidFill>
                <a:latin typeface="Poppins"/>
              </a:rPr>
              <a:t>natus</a:t>
            </a:r>
            <a:r>
              <a:rPr lang="en-US" sz="2199" dirty="0">
                <a:solidFill>
                  <a:srgbClr val="000000"/>
                </a:solidFill>
                <a:latin typeface="Poppins"/>
              </a:rPr>
              <a:t> error sit </a:t>
            </a:r>
            <a:r>
              <a:rPr lang="en-US" sz="2199" dirty="0" err="1">
                <a:solidFill>
                  <a:srgbClr val="000000"/>
                </a:solidFill>
                <a:latin typeface="Poppins"/>
              </a:rPr>
              <a:t>voluptatem</a:t>
            </a:r>
            <a:r>
              <a:rPr lang="en-US" sz="2199" dirty="0">
                <a:solidFill>
                  <a:srgbClr val="000000"/>
                </a:solidFill>
                <a:latin typeface="Poppins"/>
              </a:rPr>
              <a:t> </a:t>
            </a:r>
            <a:r>
              <a:rPr lang="en-US" sz="2199" dirty="0" err="1">
                <a:solidFill>
                  <a:srgbClr val="000000"/>
                </a:solidFill>
                <a:latin typeface="Poppins"/>
              </a:rPr>
              <a:t>accusantium</a:t>
            </a:r>
            <a:r>
              <a:rPr lang="en-US" sz="2199" dirty="0">
                <a:solidFill>
                  <a:srgbClr val="000000"/>
                </a:solidFill>
                <a:latin typeface="Poppins"/>
              </a:rPr>
              <a:t> </a:t>
            </a:r>
            <a:r>
              <a:rPr lang="en-US" sz="2199" dirty="0" err="1">
                <a:solidFill>
                  <a:srgbClr val="000000"/>
                </a:solidFill>
                <a:latin typeface="Poppins"/>
              </a:rPr>
              <a:t>doloremque</a:t>
            </a:r>
            <a:r>
              <a:rPr lang="en-US" sz="2199" dirty="0">
                <a:solidFill>
                  <a:srgbClr val="000000"/>
                </a:solidFill>
                <a:latin typeface="Poppins"/>
              </a:rPr>
              <a:t> </a:t>
            </a:r>
            <a:r>
              <a:rPr lang="en-US" sz="2199" dirty="0" err="1">
                <a:solidFill>
                  <a:srgbClr val="000000"/>
                </a:solidFill>
                <a:latin typeface="Poppins"/>
              </a:rPr>
              <a:t>laudantium</a:t>
            </a:r>
            <a:r>
              <a:rPr lang="en-US" sz="2199" dirty="0">
                <a:solidFill>
                  <a:srgbClr val="000000"/>
                </a:solidFill>
                <a:latin typeface="Poppins"/>
              </a:rPr>
              <a:t>, </a:t>
            </a:r>
            <a:r>
              <a:rPr lang="en-US" sz="2199" dirty="0" err="1">
                <a:solidFill>
                  <a:srgbClr val="000000"/>
                </a:solidFill>
                <a:latin typeface="Poppins"/>
              </a:rPr>
              <a:t>totam</a:t>
            </a:r>
            <a:r>
              <a:rPr lang="en-US" sz="2199" dirty="0">
                <a:solidFill>
                  <a:srgbClr val="000000"/>
                </a:solidFill>
                <a:latin typeface="Poppins"/>
              </a:rPr>
              <a:t> rem </a:t>
            </a:r>
            <a:r>
              <a:rPr lang="en-US" sz="2199" dirty="0" err="1">
                <a:solidFill>
                  <a:srgbClr val="000000"/>
                </a:solidFill>
                <a:latin typeface="Poppins"/>
              </a:rPr>
              <a:t>aperiam</a:t>
            </a:r>
            <a:r>
              <a:rPr lang="en-US" sz="2199" dirty="0">
                <a:solidFill>
                  <a:srgbClr val="000000"/>
                </a:solidFill>
                <a:latin typeface="Poppins"/>
              </a:rPr>
              <a:t>, </a:t>
            </a:r>
            <a:r>
              <a:rPr lang="en-US" sz="2199" dirty="0" err="1">
                <a:solidFill>
                  <a:srgbClr val="000000"/>
                </a:solidFill>
                <a:latin typeface="Poppins"/>
              </a:rPr>
              <a:t>eaque</a:t>
            </a:r>
            <a:r>
              <a:rPr lang="en-US" sz="2199" dirty="0">
                <a:solidFill>
                  <a:srgbClr val="000000"/>
                </a:solidFill>
                <a:latin typeface="Poppins"/>
              </a:rPr>
              <a:t> </a:t>
            </a:r>
            <a:r>
              <a:rPr lang="en-US" sz="2199" dirty="0" err="1">
                <a:solidFill>
                  <a:srgbClr val="000000"/>
                </a:solidFill>
                <a:latin typeface="Poppins"/>
              </a:rPr>
              <a:t>ipsa</a:t>
            </a:r>
            <a:r>
              <a:rPr lang="en-US" sz="2199" dirty="0">
                <a:solidFill>
                  <a:srgbClr val="000000"/>
                </a:solidFill>
                <a:latin typeface="Poppins"/>
              </a:rPr>
              <a:t> </a:t>
            </a:r>
            <a:r>
              <a:rPr lang="en-US" sz="2199" dirty="0" err="1">
                <a:solidFill>
                  <a:srgbClr val="000000"/>
                </a:solidFill>
                <a:latin typeface="Poppins"/>
              </a:rPr>
              <a:t>quae</a:t>
            </a:r>
            <a:r>
              <a:rPr lang="en-US" sz="2199" dirty="0">
                <a:solidFill>
                  <a:srgbClr val="000000"/>
                </a:solidFill>
                <a:latin typeface="Poppins"/>
              </a:rPr>
              <a:t> ab </a:t>
            </a:r>
            <a:r>
              <a:rPr lang="en-US" sz="2199" dirty="0" err="1">
                <a:solidFill>
                  <a:srgbClr val="000000"/>
                </a:solidFill>
                <a:latin typeface="Poppins"/>
              </a:rPr>
              <a:t>illo</a:t>
            </a:r>
            <a:r>
              <a:rPr lang="en-US" sz="2199" dirty="0">
                <a:solidFill>
                  <a:srgbClr val="000000"/>
                </a:solidFill>
                <a:latin typeface="Poppins"/>
              </a:rPr>
              <a:t> </a:t>
            </a:r>
            <a:r>
              <a:rPr lang="en-US" sz="2199" dirty="0" err="1">
                <a:solidFill>
                  <a:srgbClr val="000000"/>
                </a:solidFill>
                <a:latin typeface="Poppins"/>
              </a:rPr>
              <a:t>inventore</a:t>
            </a:r>
            <a:r>
              <a:rPr lang="en-US" sz="2199" dirty="0">
                <a:solidFill>
                  <a:srgbClr val="000000"/>
                </a:solidFill>
                <a:latin typeface="Poppins"/>
              </a:rPr>
              <a:t> </a:t>
            </a:r>
            <a:r>
              <a:rPr lang="en-US" sz="2199" dirty="0" err="1">
                <a:solidFill>
                  <a:srgbClr val="000000"/>
                </a:solidFill>
                <a:latin typeface="Poppins"/>
              </a:rPr>
              <a:t>veritatis</a:t>
            </a:r>
            <a:r>
              <a:rPr lang="en-US" sz="2199" dirty="0">
                <a:solidFill>
                  <a:srgbClr val="000000"/>
                </a:solidFill>
                <a:latin typeface="Poppins"/>
              </a:rPr>
              <a:t> et quasi </a:t>
            </a:r>
            <a:r>
              <a:rPr lang="en-US" sz="2199" dirty="0" err="1">
                <a:solidFill>
                  <a:srgbClr val="000000"/>
                </a:solidFill>
                <a:latin typeface="Poppins"/>
              </a:rPr>
              <a:t>architecto</a:t>
            </a:r>
            <a:r>
              <a:rPr lang="en-US" sz="2199" dirty="0">
                <a:solidFill>
                  <a:srgbClr val="000000"/>
                </a:solidFill>
                <a:latin typeface="Poppins"/>
              </a:rPr>
              <a:t> beatae vitae dicta sunt </a:t>
            </a:r>
            <a:r>
              <a:rPr lang="en-US" sz="2199" dirty="0" err="1">
                <a:solidFill>
                  <a:srgbClr val="000000"/>
                </a:solidFill>
                <a:latin typeface="Poppins"/>
              </a:rPr>
              <a:t>explicabo</a:t>
            </a:r>
            <a:r>
              <a:rPr lang="en-US" sz="2199" dirty="0">
                <a:solidFill>
                  <a:srgbClr val="000000"/>
                </a:solidFill>
                <a:latin typeface="Poppins"/>
              </a:rPr>
              <a:t>.</a:t>
            </a:r>
          </a:p>
        </p:txBody>
      </p:sp>
      <p:sp>
        <p:nvSpPr>
          <p:cNvPr id="21" name="TextBox 21"/>
          <p:cNvSpPr txBox="1"/>
          <p:nvPr/>
        </p:nvSpPr>
        <p:spPr>
          <a:xfrm>
            <a:off x="1028700" y="1667565"/>
            <a:ext cx="7123860" cy="695325"/>
          </a:xfrm>
          <a:prstGeom prst="rect">
            <a:avLst/>
          </a:prstGeom>
        </p:spPr>
        <p:txBody>
          <a:bodyPr lIns="0" tIns="0" rIns="0" bIns="0" rtlCol="0" anchor="t">
            <a:spAutoFit/>
          </a:bodyPr>
          <a:lstStyle/>
          <a:p>
            <a:pPr>
              <a:lnSpc>
                <a:spcPts val="5400"/>
              </a:lnSpc>
            </a:pPr>
            <a:r>
              <a:rPr lang="en-US" sz="4800" dirty="0">
                <a:latin typeface="Poppins Bold" panose="00000800000000000000" charset="0"/>
                <a:cs typeface="Poppins Bold" panose="00000800000000000000" charset="0"/>
              </a:rPr>
              <a:t>TITLE</a:t>
            </a:r>
          </a:p>
        </p:txBody>
      </p:sp>
      <p:pic>
        <p:nvPicPr>
          <p:cNvPr id="23" name="Picture 22">
            <a:extLst>
              <a:ext uri="{FF2B5EF4-FFF2-40B4-BE49-F238E27FC236}">
                <a16:creationId xmlns:a16="http://schemas.microsoft.com/office/drawing/2014/main" id="{172DF5A9-7520-1458-E153-26B778BAC0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24" name="TextBox 16">
            <a:extLst>
              <a:ext uri="{FF2B5EF4-FFF2-40B4-BE49-F238E27FC236}">
                <a16:creationId xmlns:a16="http://schemas.microsoft.com/office/drawing/2014/main" id="{83AE7151-82C7-FEF0-2AF4-9F5ED61F9B96}"/>
              </a:ext>
            </a:extLst>
          </p:cNvPr>
          <p:cNvSpPr txBox="1"/>
          <p:nvPr/>
        </p:nvSpPr>
        <p:spPr>
          <a:xfrm>
            <a:off x="1028700" y="2299935"/>
            <a:ext cx="7123860" cy="634276"/>
          </a:xfrm>
          <a:prstGeom prst="rect">
            <a:avLst/>
          </a:prstGeom>
        </p:spPr>
        <p:txBody>
          <a:bodyPr lIns="0" tIns="0" rIns="0" bIns="0" rtlCol="0" anchor="t">
            <a:spAutoFit/>
          </a:bodyPr>
          <a:lstStyle/>
          <a:p>
            <a:pPr>
              <a:lnSpc>
                <a:spcPts val="5400"/>
              </a:lnSpc>
            </a:pPr>
            <a:r>
              <a:rPr lang="en-US" sz="3200" dirty="0">
                <a:latin typeface="Poppins" panose="00000500000000000000" pitchFamily="2" charset="0"/>
                <a:cs typeface="Poppins" panose="00000500000000000000" pitchFamily="2" charset="0"/>
              </a:rPr>
              <a:t>SUBTITLE</a:t>
            </a:r>
          </a:p>
        </p:txBody>
      </p:sp>
      <p:sp>
        <p:nvSpPr>
          <p:cNvPr id="8" name="Slide Number Placeholder 7">
            <a:extLst>
              <a:ext uri="{FF2B5EF4-FFF2-40B4-BE49-F238E27FC236}">
                <a16:creationId xmlns:a16="http://schemas.microsoft.com/office/drawing/2014/main" id="{E42508C0-A231-93D2-9390-BA7E9CA67DB5}"/>
              </a:ext>
            </a:extLst>
          </p:cNvPr>
          <p:cNvSpPr>
            <a:spLocks noGrp="1"/>
          </p:cNvSpPr>
          <p:nvPr>
            <p:ph type="sldNum" sz="quarter" idx="12"/>
          </p:nvPr>
        </p:nvSpPr>
        <p:spPr>
          <a:xfrm>
            <a:off x="16154400"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4</a:t>
            </a:fld>
            <a:endParaRPr lang="en-US" sz="2000" b="1"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Box 11"/>
          <p:cNvSpPr txBox="1"/>
          <p:nvPr/>
        </p:nvSpPr>
        <p:spPr>
          <a:xfrm>
            <a:off x="1028700" y="1667565"/>
            <a:ext cx="7581900" cy="692497"/>
          </a:xfrm>
          <a:prstGeom prst="rect">
            <a:avLst/>
          </a:prstGeom>
        </p:spPr>
        <p:txBody>
          <a:bodyPr wrap="square" lIns="0" tIns="0" rIns="0" bIns="0" rtlCol="0" anchor="t">
            <a:spAutoFit/>
          </a:bodyPr>
          <a:lstStyle/>
          <a:p>
            <a:pPr>
              <a:lnSpc>
                <a:spcPts val="5400"/>
              </a:lnSpc>
            </a:pPr>
            <a:r>
              <a:rPr lang="en-US" sz="4800" dirty="0">
                <a:latin typeface="Poppins Bold" panose="00000800000000000000" charset="0"/>
                <a:cs typeface="Poppins Bold" panose="00000800000000000000" charset="0"/>
              </a:rPr>
              <a:t>SOURCE/USE OF FUNDS</a:t>
            </a:r>
          </a:p>
        </p:txBody>
      </p:sp>
      <p:pic>
        <p:nvPicPr>
          <p:cNvPr id="2" name="Picture 1">
            <a:extLst>
              <a:ext uri="{FF2B5EF4-FFF2-40B4-BE49-F238E27FC236}">
                <a16:creationId xmlns:a16="http://schemas.microsoft.com/office/drawing/2014/main" id="{B2E7D064-47CE-A624-63A6-B28B2AE86F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graphicFrame>
        <p:nvGraphicFramePr>
          <p:cNvPr id="5" name="Chart 4">
            <a:extLst>
              <a:ext uri="{FF2B5EF4-FFF2-40B4-BE49-F238E27FC236}">
                <a16:creationId xmlns:a16="http://schemas.microsoft.com/office/drawing/2014/main" id="{F3EFB6B4-AB30-70FE-487F-6012E8F61856}"/>
              </a:ext>
            </a:extLst>
          </p:cNvPr>
          <p:cNvGraphicFramePr>
            <a:graphicFrameLocks/>
          </p:cNvGraphicFramePr>
          <p:nvPr>
            <p:extLst>
              <p:ext uri="{D42A27DB-BD31-4B8C-83A1-F6EECF244321}">
                <p14:modId xmlns:p14="http://schemas.microsoft.com/office/powerpoint/2010/main" val="1013155285"/>
              </p:ext>
            </p:extLst>
          </p:nvPr>
        </p:nvGraphicFramePr>
        <p:xfrm>
          <a:off x="3314700" y="2604655"/>
          <a:ext cx="11658600" cy="7658100"/>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a:extLst>
              <a:ext uri="{FF2B5EF4-FFF2-40B4-BE49-F238E27FC236}">
                <a16:creationId xmlns:a16="http://schemas.microsoft.com/office/drawing/2014/main" id="{B1640504-6536-2EE9-3664-288C2AE1EB14}"/>
              </a:ext>
            </a:extLst>
          </p:cNvPr>
          <p:cNvSpPr txBox="1"/>
          <p:nvPr/>
        </p:nvSpPr>
        <p:spPr>
          <a:xfrm>
            <a:off x="6553200" y="5735336"/>
            <a:ext cx="5181600" cy="1323439"/>
          </a:xfrm>
          <a:prstGeom prst="rect">
            <a:avLst/>
          </a:prstGeom>
          <a:noFill/>
        </p:spPr>
        <p:txBody>
          <a:bodyPr wrap="square" rtlCol="0">
            <a:spAutoFit/>
          </a:bodyPr>
          <a:lstStyle/>
          <a:p>
            <a:pPr algn="ctr"/>
            <a:r>
              <a:rPr lang="en-US" sz="8000" u="sng" dirty="0">
                <a:latin typeface="Poppins" panose="00000500000000000000" pitchFamily="2" charset="0"/>
                <a:cs typeface="Poppins" panose="00000500000000000000" pitchFamily="2" charset="0"/>
              </a:rPr>
              <a:t>EXAMPLE</a:t>
            </a:r>
            <a:endParaRPr lang="en-US" sz="10000" u="sng" dirty="0">
              <a:latin typeface="Poppins" panose="00000500000000000000" pitchFamily="2" charset="0"/>
              <a:cs typeface="Poppins" panose="00000500000000000000" pitchFamily="2" charset="0"/>
            </a:endParaRPr>
          </a:p>
        </p:txBody>
      </p:sp>
      <p:sp>
        <p:nvSpPr>
          <p:cNvPr id="12" name="Slide Number Placeholder 11">
            <a:extLst>
              <a:ext uri="{FF2B5EF4-FFF2-40B4-BE49-F238E27FC236}">
                <a16:creationId xmlns:a16="http://schemas.microsoft.com/office/drawing/2014/main" id="{B31C8291-4B56-2FBF-4934-79B1EE492C9E}"/>
              </a:ext>
            </a:extLst>
          </p:cNvPr>
          <p:cNvSpPr>
            <a:spLocks noGrp="1"/>
          </p:cNvSpPr>
          <p:nvPr>
            <p:ph type="sldNum" sz="quarter" idx="12"/>
          </p:nvPr>
        </p:nvSpPr>
        <p:spPr>
          <a:xfrm>
            <a:off x="16129379"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5</a:t>
            </a:fld>
            <a:endParaRPr lang="en-US" sz="2000" b="1"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0180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Box 11"/>
          <p:cNvSpPr txBox="1"/>
          <p:nvPr/>
        </p:nvSpPr>
        <p:spPr>
          <a:xfrm>
            <a:off x="1028700" y="1667565"/>
            <a:ext cx="8115300" cy="692497"/>
          </a:xfrm>
          <a:prstGeom prst="rect">
            <a:avLst/>
          </a:prstGeom>
        </p:spPr>
        <p:txBody>
          <a:bodyPr wrap="square" lIns="0" tIns="0" rIns="0" bIns="0" rtlCol="0" anchor="t">
            <a:spAutoFit/>
          </a:bodyPr>
          <a:lstStyle/>
          <a:p>
            <a:pPr>
              <a:lnSpc>
                <a:spcPts val="5400"/>
              </a:lnSpc>
            </a:pPr>
            <a:r>
              <a:rPr lang="en-US" sz="4800" dirty="0">
                <a:latin typeface="Poppins Bold" panose="00000800000000000000" charset="0"/>
                <a:cs typeface="Poppins Bold" panose="00000800000000000000" charset="0"/>
              </a:rPr>
              <a:t>USE OF OPERATING FUNDS</a:t>
            </a:r>
          </a:p>
        </p:txBody>
      </p:sp>
      <p:pic>
        <p:nvPicPr>
          <p:cNvPr id="2" name="Picture 1">
            <a:extLst>
              <a:ext uri="{FF2B5EF4-FFF2-40B4-BE49-F238E27FC236}">
                <a16:creationId xmlns:a16="http://schemas.microsoft.com/office/drawing/2014/main" id="{B2E7D064-47CE-A624-63A6-B28B2AE86F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graphicFrame>
        <p:nvGraphicFramePr>
          <p:cNvPr id="5" name="Chart 4">
            <a:extLst>
              <a:ext uri="{FF2B5EF4-FFF2-40B4-BE49-F238E27FC236}">
                <a16:creationId xmlns:a16="http://schemas.microsoft.com/office/drawing/2014/main" id="{D0EDFF9C-6DEA-807F-EE94-CC7A71B439DC}"/>
              </a:ext>
            </a:extLst>
          </p:cNvPr>
          <p:cNvGraphicFramePr>
            <a:graphicFrameLocks/>
          </p:cNvGraphicFramePr>
          <p:nvPr>
            <p:extLst>
              <p:ext uri="{D42A27DB-BD31-4B8C-83A1-F6EECF244321}">
                <p14:modId xmlns:p14="http://schemas.microsoft.com/office/powerpoint/2010/main" val="3173694617"/>
              </p:ext>
            </p:extLst>
          </p:nvPr>
        </p:nvGraphicFramePr>
        <p:xfrm>
          <a:off x="3942482" y="2625436"/>
          <a:ext cx="10403035" cy="7661564"/>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0682CC12-BE8A-6995-3FB0-E1151E84A324}"/>
              </a:ext>
            </a:extLst>
          </p:cNvPr>
          <p:cNvSpPr txBox="1"/>
          <p:nvPr/>
        </p:nvSpPr>
        <p:spPr>
          <a:xfrm>
            <a:off x="6553200" y="5735336"/>
            <a:ext cx="5181600" cy="1323439"/>
          </a:xfrm>
          <a:prstGeom prst="rect">
            <a:avLst/>
          </a:prstGeom>
          <a:noFill/>
        </p:spPr>
        <p:txBody>
          <a:bodyPr wrap="square" rtlCol="0">
            <a:spAutoFit/>
          </a:bodyPr>
          <a:lstStyle/>
          <a:p>
            <a:pPr algn="ctr"/>
            <a:r>
              <a:rPr lang="en-US" sz="8000" u="sng" dirty="0">
                <a:latin typeface="Poppins" panose="00000500000000000000" pitchFamily="2" charset="0"/>
                <a:cs typeface="Poppins" panose="00000500000000000000" pitchFamily="2" charset="0"/>
              </a:rPr>
              <a:t>EXAMPLE</a:t>
            </a:r>
            <a:endParaRPr lang="en-US" sz="10000" u="sng" dirty="0">
              <a:latin typeface="Poppins" panose="00000500000000000000" pitchFamily="2" charset="0"/>
              <a:cs typeface="Poppins" panose="00000500000000000000" pitchFamily="2" charset="0"/>
            </a:endParaRPr>
          </a:p>
        </p:txBody>
      </p:sp>
      <p:sp>
        <p:nvSpPr>
          <p:cNvPr id="12" name="Slide Number Placeholder 11">
            <a:extLst>
              <a:ext uri="{FF2B5EF4-FFF2-40B4-BE49-F238E27FC236}">
                <a16:creationId xmlns:a16="http://schemas.microsoft.com/office/drawing/2014/main" id="{CF911263-1A0B-A7FB-7DFD-3FB0DF841A4C}"/>
              </a:ext>
            </a:extLst>
          </p:cNvPr>
          <p:cNvSpPr>
            <a:spLocks noGrp="1"/>
          </p:cNvSpPr>
          <p:nvPr>
            <p:ph type="sldNum" sz="quarter" idx="12"/>
          </p:nvPr>
        </p:nvSpPr>
        <p:spPr>
          <a:xfrm>
            <a:off x="16154400"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6</a:t>
            </a:fld>
            <a:endParaRPr lang="en-US" sz="2000" b="1"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7852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extBox 11"/>
          <p:cNvSpPr txBox="1"/>
          <p:nvPr/>
        </p:nvSpPr>
        <p:spPr>
          <a:xfrm>
            <a:off x="1028700" y="1667565"/>
            <a:ext cx="7581900" cy="692497"/>
          </a:xfrm>
          <a:prstGeom prst="rect">
            <a:avLst/>
          </a:prstGeom>
        </p:spPr>
        <p:txBody>
          <a:bodyPr wrap="square" lIns="0" tIns="0" rIns="0" bIns="0" rtlCol="0" anchor="t">
            <a:spAutoFit/>
          </a:bodyPr>
          <a:lstStyle/>
          <a:p>
            <a:pPr>
              <a:lnSpc>
                <a:spcPts val="5400"/>
              </a:lnSpc>
            </a:pPr>
            <a:r>
              <a:rPr lang="en-US" sz="4800" dirty="0">
                <a:latin typeface="Poppins Bold" panose="00000800000000000000" charset="0"/>
                <a:cs typeface="Poppins Bold" panose="00000800000000000000" charset="0"/>
              </a:rPr>
              <a:t>SOURCE/USE OF FUNDS</a:t>
            </a:r>
          </a:p>
        </p:txBody>
      </p:sp>
      <p:graphicFrame>
        <p:nvGraphicFramePr>
          <p:cNvPr id="2" name="Chart 1">
            <a:extLst>
              <a:ext uri="{FF2B5EF4-FFF2-40B4-BE49-F238E27FC236}">
                <a16:creationId xmlns:a16="http://schemas.microsoft.com/office/drawing/2014/main" id="{A33C7F70-AE2D-BBC3-4163-8D5D4B4594B4}"/>
              </a:ext>
            </a:extLst>
          </p:cNvPr>
          <p:cNvGraphicFramePr>
            <a:graphicFrameLocks/>
          </p:cNvGraphicFramePr>
          <p:nvPr>
            <p:extLst>
              <p:ext uri="{D42A27DB-BD31-4B8C-83A1-F6EECF244321}">
                <p14:modId xmlns:p14="http://schemas.microsoft.com/office/powerpoint/2010/main" val="3012321217"/>
              </p:ext>
            </p:extLst>
          </p:nvPr>
        </p:nvGraphicFramePr>
        <p:xfrm>
          <a:off x="2475309" y="3543300"/>
          <a:ext cx="11774091" cy="6587446"/>
        </p:xfrm>
        <a:graphic>
          <a:graphicData uri="http://schemas.openxmlformats.org/drawingml/2006/chart">
            <c:chart xmlns:c="http://schemas.openxmlformats.org/drawingml/2006/chart" xmlns:r="http://schemas.openxmlformats.org/officeDocument/2006/relationships" r:id="rId3"/>
          </a:graphicData>
        </a:graphic>
      </p:graphicFrame>
      <p:pic>
        <p:nvPicPr>
          <p:cNvPr id="3" name="Picture 2">
            <a:extLst>
              <a:ext uri="{FF2B5EF4-FFF2-40B4-BE49-F238E27FC236}">
                <a16:creationId xmlns:a16="http://schemas.microsoft.com/office/drawing/2014/main" id="{16319A77-3483-4AE7-55C5-A84BCC82DD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5" name="TextBox 4">
            <a:extLst>
              <a:ext uri="{FF2B5EF4-FFF2-40B4-BE49-F238E27FC236}">
                <a16:creationId xmlns:a16="http://schemas.microsoft.com/office/drawing/2014/main" id="{BC8C353D-83DD-A32F-BE8B-7B0CC2C9B7C7}"/>
              </a:ext>
            </a:extLst>
          </p:cNvPr>
          <p:cNvSpPr txBox="1"/>
          <p:nvPr/>
        </p:nvSpPr>
        <p:spPr>
          <a:xfrm>
            <a:off x="6553200" y="5735336"/>
            <a:ext cx="5181600" cy="1323439"/>
          </a:xfrm>
          <a:prstGeom prst="rect">
            <a:avLst/>
          </a:prstGeom>
          <a:noFill/>
        </p:spPr>
        <p:txBody>
          <a:bodyPr wrap="square" rtlCol="0">
            <a:spAutoFit/>
          </a:bodyPr>
          <a:lstStyle/>
          <a:p>
            <a:pPr algn="ctr"/>
            <a:r>
              <a:rPr lang="en-US" sz="8000" u="sng" dirty="0">
                <a:latin typeface="Poppins" panose="00000500000000000000" pitchFamily="2" charset="0"/>
                <a:cs typeface="Poppins" panose="00000500000000000000" pitchFamily="2" charset="0"/>
              </a:rPr>
              <a:t>EXAMPLE</a:t>
            </a:r>
            <a:endParaRPr lang="en-US" sz="10000" u="sng" dirty="0">
              <a:latin typeface="Poppins" panose="00000500000000000000" pitchFamily="2" charset="0"/>
              <a:cs typeface="Poppins" panose="00000500000000000000" pitchFamily="2" charset="0"/>
            </a:endParaRPr>
          </a:p>
        </p:txBody>
      </p:sp>
      <p:sp>
        <p:nvSpPr>
          <p:cNvPr id="12" name="Slide Number Placeholder 11">
            <a:extLst>
              <a:ext uri="{FF2B5EF4-FFF2-40B4-BE49-F238E27FC236}">
                <a16:creationId xmlns:a16="http://schemas.microsoft.com/office/drawing/2014/main" id="{C442FB39-BDCB-9908-0DF1-7F3F1112C9C3}"/>
              </a:ext>
            </a:extLst>
          </p:cNvPr>
          <p:cNvSpPr>
            <a:spLocks noGrp="1"/>
          </p:cNvSpPr>
          <p:nvPr>
            <p:ph type="sldNum" sz="quarter" idx="12"/>
          </p:nvPr>
        </p:nvSpPr>
        <p:spPr>
          <a:xfrm>
            <a:off x="16156675"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7</a:t>
            </a:fld>
            <a:endParaRPr lang="en-US" sz="2000" b="1"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5203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TextBox 12"/>
          <p:cNvSpPr txBox="1"/>
          <p:nvPr/>
        </p:nvSpPr>
        <p:spPr>
          <a:xfrm>
            <a:off x="3273203" y="6472224"/>
            <a:ext cx="1756135" cy="295765"/>
          </a:xfrm>
          <a:prstGeom prst="rect">
            <a:avLst/>
          </a:prstGeom>
        </p:spPr>
        <p:txBody>
          <a:bodyPr lIns="0" tIns="0" rIns="0" bIns="0" rtlCol="0" anchor="t">
            <a:spAutoFit/>
          </a:bodyPr>
          <a:lstStyle/>
          <a:p>
            <a:pPr algn="ctr">
              <a:lnSpc>
                <a:spcPts val="2358"/>
              </a:lnSpc>
            </a:pPr>
            <a:r>
              <a:rPr lang="en-US" sz="1593" spc="-15" dirty="0">
                <a:solidFill>
                  <a:srgbClr val="000000"/>
                </a:solidFill>
                <a:latin typeface="Poppins"/>
              </a:rPr>
              <a:t>Elaborate</a:t>
            </a:r>
          </a:p>
        </p:txBody>
      </p:sp>
      <p:sp>
        <p:nvSpPr>
          <p:cNvPr id="13" name="TextBox 13"/>
          <p:cNvSpPr txBox="1"/>
          <p:nvPr/>
        </p:nvSpPr>
        <p:spPr>
          <a:xfrm>
            <a:off x="5786528" y="6472224"/>
            <a:ext cx="1756135" cy="295765"/>
          </a:xfrm>
          <a:prstGeom prst="rect">
            <a:avLst/>
          </a:prstGeom>
        </p:spPr>
        <p:txBody>
          <a:bodyPr lIns="0" tIns="0" rIns="0" bIns="0" rtlCol="0" anchor="t">
            <a:spAutoFit/>
          </a:bodyPr>
          <a:lstStyle/>
          <a:p>
            <a:pPr algn="ctr">
              <a:lnSpc>
                <a:spcPts val="2358"/>
              </a:lnSpc>
            </a:pPr>
            <a:r>
              <a:rPr lang="en-US" sz="1593" spc="-15">
                <a:solidFill>
                  <a:srgbClr val="000000"/>
                </a:solidFill>
                <a:latin typeface="Poppins"/>
              </a:rPr>
              <a:t>Elaborate</a:t>
            </a:r>
          </a:p>
        </p:txBody>
      </p:sp>
      <p:grpSp>
        <p:nvGrpSpPr>
          <p:cNvPr id="20" name="Group 20"/>
          <p:cNvGrpSpPr/>
          <p:nvPr/>
        </p:nvGrpSpPr>
        <p:grpSpPr>
          <a:xfrm>
            <a:off x="8037336" y="5323052"/>
            <a:ext cx="2269410" cy="851152"/>
            <a:chOff x="0" y="0"/>
            <a:chExt cx="6577418" cy="2466889"/>
          </a:xfrm>
        </p:grpSpPr>
        <p:sp>
          <p:nvSpPr>
            <p:cNvPr id="21" name="Freeform 21"/>
            <p:cNvSpPr/>
            <p:nvPr/>
          </p:nvSpPr>
          <p:spPr>
            <a:xfrm>
              <a:off x="0" y="0"/>
              <a:ext cx="6577418" cy="2466889"/>
            </a:xfrm>
            <a:custGeom>
              <a:avLst/>
              <a:gdLst/>
              <a:ahLst/>
              <a:cxnLst/>
              <a:rect l="l" t="t" r="r" b="b"/>
              <a:pathLst>
                <a:path w="6577418" h="2466889">
                  <a:moveTo>
                    <a:pt x="6452958" y="2466889"/>
                  </a:moveTo>
                  <a:lnTo>
                    <a:pt x="124460" y="2466889"/>
                  </a:lnTo>
                  <a:cubicBezTo>
                    <a:pt x="55880" y="2466889"/>
                    <a:pt x="0" y="2411009"/>
                    <a:pt x="0" y="2342429"/>
                  </a:cubicBezTo>
                  <a:lnTo>
                    <a:pt x="0" y="124460"/>
                  </a:lnTo>
                  <a:cubicBezTo>
                    <a:pt x="0" y="55880"/>
                    <a:pt x="55880" y="0"/>
                    <a:pt x="124460" y="0"/>
                  </a:cubicBezTo>
                  <a:lnTo>
                    <a:pt x="6452958" y="0"/>
                  </a:lnTo>
                  <a:cubicBezTo>
                    <a:pt x="6521538" y="0"/>
                    <a:pt x="6577418" y="55880"/>
                    <a:pt x="6577418" y="124460"/>
                  </a:cubicBezTo>
                  <a:lnTo>
                    <a:pt x="6577418" y="2342429"/>
                  </a:lnTo>
                  <a:cubicBezTo>
                    <a:pt x="6577418" y="2411009"/>
                    <a:pt x="6521538" y="2466889"/>
                    <a:pt x="6452958" y="2466889"/>
                  </a:cubicBezTo>
                  <a:close/>
                </a:path>
              </a:pathLst>
            </a:custGeom>
            <a:solidFill>
              <a:srgbClr val="52896B"/>
            </a:solidFill>
          </p:spPr>
        </p:sp>
      </p:grpSp>
      <p:sp>
        <p:nvSpPr>
          <p:cNvPr id="22" name="TextBox 22"/>
          <p:cNvSpPr txBox="1"/>
          <p:nvPr/>
        </p:nvSpPr>
        <p:spPr>
          <a:xfrm>
            <a:off x="8296045" y="6472224"/>
            <a:ext cx="1756135" cy="295765"/>
          </a:xfrm>
          <a:prstGeom prst="rect">
            <a:avLst/>
          </a:prstGeom>
        </p:spPr>
        <p:txBody>
          <a:bodyPr lIns="0" tIns="0" rIns="0" bIns="0" rtlCol="0" anchor="t">
            <a:spAutoFit/>
          </a:bodyPr>
          <a:lstStyle/>
          <a:p>
            <a:pPr algn="ctr">
              <a:lnSpc>
                <a:spcPts val="2358"/>
              </a:lnSpc>
            </a:pPr>
            <a:r>
              <a:rPr lang="en-US" sz="1593" spc="-15">
                <a:solidFill>
                  <a:srgbClr val="000000"/>
                </a:solidFill>
                <a:latin typeface="Poppins"/>
              </a:rPr>
              <a:t>Elaborate</a:t>
            </a:r>
          </a:p>
        </p:txBody>
      </p:sp>
      <p:sp>
        <p:nvSpPr>
          <p:cNvPr id="23" name="TextBox 23"/>
          <p:cNvSpPr txBox="1"/>
          <p:nvPr/>
        </p:nvSpPr>
        <p:spPr>
          <a:xfrm>
            <a:off x="8270749" y="5602300"/>
            <a:ext cx="1779360" cy="259457"/>
          </a:xfrm>
          <a:prstGeom prst="rect">
            <a:avLst/>
          </a:prstGeom>
        </p:spPr>
        <p:txBody>
          <a:bodyPr lIns="0" tIns="0" rIns="0" bIns="0" rtlCol="0" anchor="t">
            <a:spAutoFit/>
          </a:bodyPr>
          <a:lstStyle/>
          <a:p>
            <a:pPr algn="ctr">
              <a:lnSpc>
                <a:spcPts val="1974"/>
              </a:lnSpc>
            </a:pPr>
            <a:r>
              <a:rPr lang="en-US" sz="1410" spc="42" dirty="0">
                <a:solidFill>
                  <a:srgbClr val="FFFFFF"/>
                </a:solidFill>
                <a:latin typeface="Poppins Bold"/>
              </a:rPr>
              <a:t>STEP 3</a:t>
            </a:r>
          </a:p>
        </p:txBody>
      </p:sp>
      <p:grpSp>
        <p:nvGrpSpPr>
          <p:cNvPr id="24" name="Group 24"/>
          <p:cNvGrpSpPr/>
          <p:nvPr/>
        </p:nvGrpSpPr>
        <p:grpSpPr>
          <a:xfrm>
            <a:off x="9012361" y="6159027"/>
            <a:ext cx="303915" cy="204343"/>
            <a:chOff x="0" y="0"/>
            <a:chExt cx="1930400" cy="1297940"/>
          </a:xfrm>
        </p:grpSpPr>
        <p:sp>
          <p:nvSpPr>
            <p:cNvPr id="25" name="Freeform 25"/>
            <p:cNvSpPr/>
            <p:nvPr/>
          </p:nvSpPr>
          <p:spPr>
            <a:xfrm>
              <a:off x="0" y="0"/>
              <a:ext cx="1930400" cy="1297940"/>
            </a:xfrm>
            <a:custGeom>
              <a:avLst/>
              <a:gdLst/>
              <a:ahLst/>
              <a:cxnLst/>
              <a:rect l="l" t="t" r="r" b="b"/>
              <a:pathLst>
                <a:path w="1930400" h="1297940">
                  <a:moveTo>
                    <a:pt x="0" y="0"/>
                  </a:moveTo>
                  <a:lnTo>
                    <a:pt x="965200" y="1297940"/>
                  </a:lnTo>
                  <a:lnTo>
                    <a:pt x="1930400" y="0"/>
                  </a:lnTo>
                  <a:close/>
                </a:path>
              </a:pathLst>
            </a:custGeom>
            <a:solidFill>
              <a:srgbClr val="52896B"/>
            </a:solidFill>
          </p:spPr>
        </p:sp>
      </p:grpSp>
      <p:grpSp>
        <p:nvGrpSpPr>
          <p:cNvPr id="26" name="Group 26"/>
          <p:cNvGrpSpPr/>
          <p:nvPr/>
        </p:nvGrpSpPr>
        <p:grpSpPr>
          <a:xfrm>
            <a:off x="10552732" y="5323052"/>
            <a:ext cx="2269410" cy="851152"/>
            <a:chOff x="0" y="0"/>
            <a:chExt cx="6577418" cy="2466889"/>
          </a:xfrm>
        </p:grpSpPr>
        <p:sp>
          <p:nvSpPr>
            <p:cNvPr id="27" name="Freeform 27"/>
            <p:cNvSpPr/>
            <p:nvPr/>
          </p:nvSpPr>
          <p:spPr>
            <a:xfrm>
              <a:off x="0" y="0"/>
              <a:ext cx="6577418" cy="2466889"/>
            </a:xfrm>
            <a:custGeom>
              <a:avLst/>
              <a:gdLst/>
              <a:ahLst/>
              <a:cxnLst/>
              <a:rect l="l" t="t" r="r" b="b"/>
              <a:pathLst>
                <a:path w="6577418" h="2466889">
                  <a:moveTo>
                    <a:pt x="6452958" y="2466889"/>
                  </a:moveTo>
                  <a:lnTo>
                    <a:pt x="124460" y="2466889"/>
                  </a:lnTo>
                  <a:cubicBezTo>
                    <a:pt x="55880" y="2466889"/>
                    <a:pt x="0" y="2411009"/>
                    <a:pt x="0" y="2342429"/>
                  </a:cubicBezTo>
                  <a:lnTo>
                    <a:pt x="0" y="124460"/>
                  </a:lnTo>
                  <a:cubicBezTo>
                    <a:pt x="0" y="55880"/>
                    <a:pt x="55880" y="0"/>
                    <a:pt x="124460" y="0"/>
                  </a:cubicBezTo>
                  <a:lnTo>
                    <a:pt x="6452958" y="0"/>
                  </a:lnTo>
                  <a:cubicBezTo>
                    <a:pt x="6521538" y="0"/>
                    <a:pt x="6577418" y="55880"/>
                    <a:pt x="6577418" y="124460"/>
                  </a:cubicBezTo>
                  <a:lnTo>
                    <a:pt x="6577418" y="2342429"/>
                  </a:lnTo>
                  <a:cubicBezTo>
                    <a:pt x="6577418" y="2411009"/>
                    <a:pt x="6521538" y="2466889"/>
                    <a:pt x="6452958" y="2466889"/>
                  </a:cubicBezTo>
                  <a:close/>
                </a:path>
              </a:pathLst>
            </a:custGeom>
            <a:solidFill>
              <a:srgbClr val="52896B"/>
            </a:solidFill>
          </p:spPr>
        </p:sp>
      </p:grpSp>
      <p:sp>
        <p:nvSpPr>
          <p:cNvPr id="28" name="TextBox 28"/>
          <p:cNvSpPr txBox="1"/>
          <p:nvPr/>
        </p:nvSpPr>
        <p:spPr>
          <a:xfrm>
            <a:off x="10809370" y="6472224"/>
            <a:ext cx="1756135" cy="295765"/>
          </a:xfrm>
          <a:prstGeom prst="rect">
            <a:avLst/>
          </a:prstGeom>
        </p:spPr>
        <p:txBody>
          <a:bodyPr lIns="0" tIns="0" rIns="0" bIns="0" rtlCol="0" anchor="t">
            <a:spAutoFit/>
          </a:bodyPr>
          <a:lstStyle/>
          <a:p>
            <a:pPr algn="ctr">
              <a:lnSpc>
                <a:spcPts val="2358"/>
              </a:lnSpc>
            </a:pPr>
            <a:r>
              <a:rPr lang="en-US" sz="1593" spc="-15">
                <a:solidFill>
                  <a:srgbClr val="000000"/>
                </a:solidFill>
                <a:latin typeface="Poppins"/>
              </a:rPr>
              <a:t>Elaborate</a:t>
            </a:r>
          </a:p>
        </p:txBody>
      </p:sp>
      <p:sp>
        <p:nvSpPr>
          <p:cNvPr id="29" name="TextBox 29"/>
          <p:cNvSpPr txBox="1"/>
          <p:nvPr/>
        </p:nvSpPr>
        <p:spPr>
          <a:xfrm>
            <a:off x="10786144" y="5602300"/>
            <a:ext cx="1779360" cy="259457"/>
          </a:xfrm>
          <a:prstGeom prst="rect">
            <a:avLst/>
          </a:prstGeom>
        </p:spPr>
        <p:txBody>
          <a:bodyPr lIns="0" tIns="0" rIns="0" bIns="0" rtlCol="0" anchor="t">
            <a:spAutoFit/>
          </a:bodyPr>
          <a:lstStyle/>
          <a:p>
            <a:pPr algn="ctr">
              <a:lnSpc>
                <a:spcPts val="1974"/>
              </a:lnSpc>
            </a:pPr>
            <a:r>
              <a:rPr lang="en-US" sz="1410" spc="42" dirty="0">
                <a:solidFill>
                  <a:srgbClr val="FFFFFF"/>
                </a:solidFill>
                <a:latin typeface="Poppins Bold"/>
              </a:rPr>
              <a:t>STEP 4</a:t>
            </a:r>
          </a:p>
        </p:txBody>
      </p:sp>
      <p:grpSp>
        <p:nvGrpSpPr>
          <p:cNvPr id="30" name="Group 30"/>
          <p:cNvGrpSpPr/>
          <p:nvPr/>
        </p:nvGrpSpPr>
        <p:grpSpPr>
          <a:xfrm>
            <a:off x="11527757" y="6159027"/>
            <a:ext cx="303915" cy="204343"/>
            <a:chOff x="0" y="0"/>
            <a:chExt cx="1930400" cy="1297940"/>
          </a:xfrm>
        </p:grpSpPr>
        <p:sp>
          <p:nvSpPr>
            <p:cNvPr id="31" name="Freeform 31"/>
            <p:cNvSpPr/>
            <p:nvPr/>
          </p:nvSpPr>
          <p:spPr>
            <a:xfrm>
              <a:off x="0" y="0"/>
              <a:ext cx="1930400" cy="1297940"/>
            </a:xfrm>
            <a:custGeom>
              <a:avLst/>
              <a:gdLst/>
              <a:ahLst/>
              <a:cxnLst/>
              <a:rect l="l" t="t" r="r" b="b"/>
              <a:pathLst>
                <a:path w="1930400" h="1297940">
                  <a:moveTo>
                    <a:pt x="0" y="0"/>
                  </a:moveTo>
                  <a:lnTo>
                    <a:pt x="965200" y="1297940"/>
                  </a:lnTo>
                  <a:lnTo>
                    <a:pt x="1930400" y="0"/>
                  </a:lnTo>
                  <a:close/>
                </a:path>
              </a:pathLst>
            </a:custGeom>
            <a:solidFill>
              <a:srgbClr val="52896B"/>
            </a:solidFill>
          </p:spPr>
        </p:sp>
      </p:grpSp>
      <p:grpSp>
        <p:nvGrpSpPr>
          <p:cNvPr id="32" name="Group 32"/>
          <p:cNvGrpSpPr/>
          <p:nvPr/>
        </p:nvGrpSpPr>
        <p:grpSpPr>
          <a:xfrm>
            <a:off x="13068128" y="5323052"/>
            <a:ext cx="2269410" cy="851152"/>
            <a:chOff x="0" y="0"/>
            <a:chExt cx="6577418" cy="2466889"/>
          </a:xfrm>
        </p:grpSpPr>
        <p:sp>
          <p:nvSpPr>
            <p:cNvPr id="33" name="Freeform 33"/>
            <p:cNvSpPr/>
            <p:nvPr/>
          </p:nvSpPr>
          <p:spPr>
            <a:xfrm>
              <a:off x="0" y="0"/>
              <a:ext cx="6577418" cy="2466889"/>
            </a:xfrm>
            <a:custGeom>
              <a:avLst/>
              <a:gdLst/>
              <a:ahLst/>
              <a:cxnLst/>
              <a:rect l="l" t="t" r="r" b="b"/>
              <a:pathLst>
                <a:path w="6577418" h="2466889">
                  <a:moveTo>
                    <a:pt x="6452958" y="2466889"/>
                  </a:moveTo>
                  <a:lnTo>
                    <a:pt x="124460" y="2466889"/>
                  </a:lnTo>
                  <a:cubicBezTo>
                    <a:pt x="55880" y="2466889"/>
                    <a:pt x="0" y="2411009"/>
                    <a:pt x="0" y="2342429"/>
                  </a:cubicBezTo>
                  <a:lnTo>
                    <a:pt x="0" y="124460"/>
                  </a:lnTo>
                  <a:cubicBezTo>
                    <a:pt x="0" y="55880"/>
                    <a:pt x="55880" y="0"/>
                    <a:pt x="124460" y="0"/>
                  </a:cubicBezTo>
                  <a:lnTo>
                    <a:pt x="6452958" y="0"/>
                  </a:lnTo>
                  <a:cubicBezTo>
                    <a:pt x="6521538" y="0"/>
                    <a:pt x="6577418" y="55880"/>
                    <a:pt x="6577418" y="124460"/>
                  </a:cubicBezTo>
                  <a:lnTo>
                    <a:pt x="6577418" y="2342429"/>
                  </a:lnTo>
                  <a:cubicBezTo>
                    <a:pt x="6577418" y="2411009"/>
                    <a:pt x="6521538" y="2466889"/>
                    <a:pt x="6452958" y="2466889"/>
                  </a:cubicBezTo>
                  <a:close/>
                </a:path>
              </a:pathLst>
            </a:custGeom>
            <a:solidFill>
              <a:srgbClr val="B01831"/>
            </a:solidFill>
          </p:spPr>
        </p:sp>
      </p:grpSp>
      <p:sp>
        <p:nvSpPr>
          <p:cNvPr id="34" name="TextBox 34"/>
          <p:cNvSpPr txBox="1"/>
          <p:nvPr/>
        </p:nvSpPr>
        <p:spPr>
          <a:xfrm>
            <a:off x="13324765" y="6472224"/>
            <a:ext cx="1756135" cy="295765"/>
          </a:xfrm>
          <a:prstGeom prst="rect">
            <a:avLst/>
          </a:prstGeom>
        </p:spPr>
        <p:txBody>
          <a:bodyPr lIns="0" tIns="0" rIns="0" bIns="0" rtlCol="0" anchor="t">
            <a:spAutoFit/>
          </a:bodyPr>
          <a:lstStyle/>
          <a:p>
            <a:pPr algn="ctr">
              <a:lnSpc>
                <a:spcPts val="2358"/>
              </a:lnSpc>
            </a:pPr>
            <a:r>
              <a:rPr lang="en-US" sz="1593" spc="-15">
                <a:solidFill>
                  <a:srgbClr val="000000"/>
                </a:solidFill>
                <a:latin typeface="Poppins"/>
              </a:rPr>
              <a:t>Elaborate</a:t>
            </a:r>
          </a:p>
        </p:txBody>
      </p:sp>
      <p:sp>
        <p:nvSpPr>
          <p:cNvPr id="35" name="TextBox 35"/>
          <p:cNvSpPr txBox="1"/>
          <p:nvPr/>
        </p:nvSpPr>
        <p:spPr>
          <a:xfrm>
            <a:off x="13301540" y="5478475"/>
            <a:ext cx="1779360" cy="507107"/>
          </a:xfrm>
          <a:prstGeom prst="rect">
            <a:avLst/>
          </a:prstGeom>
        </p:spPr>
        <p:txBody>
          <a:bodyPr lIns="0" tIns="0" rIns="0" bIns="0" rtlCol="0" anchor="t">
            <a:spAutoFit/>
          </a:bodyPr>
          <a:lstStyle/>
          <a:p>
            <a:pPr algn="ctr">
              <a:lnSpc>
                <a:spcPts val="1974"/>
              </a:lnSpc>
            </a:pPr>
            <a:r>
              <a:rPr lang="en-US" sz="1410" spc="42" dirty="0">
                <a:solidFill>
                  <a:srgbClr val="FFFFFF"/>
                </a:solidFill>
                <a:latin typeface="Poppins Bold"/>
              </a:rPr>
              <a:t>FEEDBACK PROCESS</a:t>
            </a:r>
          </a:p>
        </p:txBody>
      </p:sp>
      <p:grpSp>
        <p:nvGrpSpPr>
          <p:cNvPr id="36" name="Group 36"/>
          <p:cNvGrpSpPr/>
          <p:nvPr/>
        </p:nvGrpSpPr>
        <p:grpSpPr>
          <a:xfrm>
            <a:off x="14043153" y="6159027"/>
            <a:ext cx="303915" cy="204343"/>
            <a:chOff x="0" y="0"/>
            <a:chExt cx="1930400" cy="1297940"/>
          </a:xfrm>
        </p:grpSpPr>
        <p:sp>
          <p:nvSpPr>
            <p:cNvPr id="37" name="Freeform 37"/>
            <p:cNvSpPr/>
            <p:nvPr/>
          </p:nvSpPr>
          <p:spPr>
            <a:xfrm>
              <a:off x="0" y="0"/>
              <a:ext cx="1930400" cy="1297940"/>
            </a:xfrm>
            <a:custGeom>
              <a:avLst/>
              <a:gdLst/>
              <a:ahLst/>
              <a:cxnLst/>
              <a:rect l="l" t="t" r="r" b="b"/>
              <a:pathLst>
                <a:path w="1930400" h="1297940">
                  <a:moveTo>
                    <a:pt x="0" y="0"/>
                  </a:moveTo>
                  <a:lnTo>
                    <a:pt x="965200" y="1297940"/>
                  </a:lnTo>
                  <a:lnTo>
                    <a:pt x="1930400" y="0"/>
                  </a:lnTo>
                  <a:close/>
                </a:path>
              </a:pathLst>
            </a:custGeom>
            <a:solidFill>
              <a:srgbClr val="B01831"/>
            </a:solidFill>
          </p:spPr>
        </p:sp>
      </p:grpSp>
      <p:grpSp>
        <p:nvGrpSpPr>
          <p:cNvPr id="44" name="Group 44"/>
          <p:cNvGrpSpPr/>
          <p:nvPr/>
        </p:nvGrpSpPr>
        <p:grpSpPr>
          <a:xfrm>
            <a:off x="8894620" y="4466516"/>
            <a:ext cx="554843" cy="554843"/>
            <a:chOff x="0" y="0"/>
            <a:chExt cx="812800" cy="812800"/>
          </a:xfrm>
        </p:grpSpPr>
        <p:sp>
          <p:nvSpPr>
            <p:cNvPr id="45" name="Freeform 4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2896B"/>
            </a:solidFill>
          </p:spPr>
        </p:sp>
        <p:sp>
          <p:nvSpPr>
            <p:cNvPr id="46" name="TextBox 46"/>
            <p:cNvSpPr txBox="1"/>
            <p:nvPr/>
          </p:nvSpPr>
          <p:spPr>
            <a:xfrm>
              <a:off x="76200" y="66675"/>
              <a:ext cx="660400" cy="669925"/>
            </a:xfrm>
            <a:prstGeom prst="rect">
              <a:avLst/>
            </a:prstGeom>
          </p:spPr>
          <p:txBody>
            <a:bodyPr lIns="49389" tIns="49389" rIns="49389" bIns="49389" rtlCol="0" anchor="ctr"/>
            <a:lstStyle/>
            <a:p>
              <a:pPr algn="ctr">
                <a:lnSpc>
                  <a:spcPts val="1124"/>
                </a:lnSpc>
              </a:pPr>
              <a:r>
                <a:rPr lang="en-US" sz="936" dirty="0">
                  <a:solidFill>
                    <a:srgbClr val="FFFFFF"/>
                  </a:solidFill>
                  <a:latin typeface="Poppins Bold"/>
                </a:rPr>
                <a:t>3</a:t>
              </a:r>
            </a:p>
          </p:txBody>
        </p:sp>
      </p:grpSp>
      <p:grpSp>
        <p:nvGrpSpPr>
          <p:cNvPr id="47" name="Group 47"/>
          <p:cNvGrpSpPr/>
          <p:nvPr/>
        </p:nvGrpSpPr>
        <p:grpSpPr>
          <a:xfrm>
            <a:off x="11410015" y="4466516"/>
            <a:ext cx="554843" cy="554843"/>
            <a:chOff x="0" y="0"/>
            <a:chExt cx="812800" cy="812800"/>
          </a:xfrm>
        </p:grpSpPr>
        <p:sp>
          <p:nvSpPr>
            <p:cNvPr id="48" name="Freeform 4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52896B"/>
            </a:solidFill>
          </p:spPr>
          <p:txBody>
            <a:bodyPr/>
            <a:lstStyle/>
            <a:p>
              <a:endParaRPr lang="en-US" dirty="0"/>
            </a:p>
          </p:txBody>
        </p:sp>
        <p:sp>
          <p:nvSpPr>
            <p:cNvPr id="49" name="TextBox 49"/>
            <p:cNvSpPr txBox="1"/>
            <p:nvPr/>
          </p:nvSpPr>
          <p:spPr>
            <a:xfrm>
              <a:off x="76200" y="66675"/>
              <a:ext cx="660400" cy="669925"/>
            </a:xfrm>
            <a:prstGeom prst="rect">
              <a:avLst/>
            </a:prstGeom>
          </p:spPr>
          <p:txBody>
            <a:bodyPr lIns="49389" tIns="49389" rIns="49389" bIns="49389" rtlCol="0" anchor="ctr"/>
            <a:lstStyle/>
            <a:p>
              <a:pPr algn="ctr">
                <a:lnSpc>
                  <a:spcPts val="1124"/>
                </a:lnSpc>
              </a:pPr>
              <a:r>
                <a:rPr lang="en-US" sz="936" dirty="0">
                  <a:solidFill>
                    <a:srgbClr val="FFFFFF"/>
                  </a:solidFill>
                  <a:latin typeface="Poppins Bold"/>
                </a:rPr>
                <a:t>4</a:t>
              </a:r>
            </a:p>
          </p:txBody>
        </p:sp>
      </p:grpSp>
      <p:grpSp>
        <p:nvGrpSpPr>
          <p:cNvPr id="50" name="Group 50"/>
          <p:cNvGrpSpPr/>
          <p:nvPr/>
        </p:nvGrpSpPr>
        <p:grpSpPr>
          <a:xfrm>
            <a:off x="13925411" y="4466516"/>
            <a:ext cx="554843" cy="554843"/>
            <a:chOff x="0" y="0"/>
            <a:chExt cx="812800" cy="812800"/>
          </a:xfrm>
        </p:grpSpPr>
        <p:sp>
          <p:nvSpPr>
            <p:cNvPr id="51" name="Freeform 5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B01831"/>
            </a:solidFill>
          </p:spPr>
        </p:sp>
        <p:sp>
          <p:nvSpPr>
            <p:cNvPr id="52" name="TextBox 52"/>
            <p:cNvSpPr txBox="1"/>
            <p:nvPr/>
          </p:nvSpPr>
          <p:spPr>
            <a:xfrm>
              <a:off x="76200" y="66675"/>
              <a:ext cx="660400" cy="669925"/>
            </a:xfrm>
            <a:prstGeom prst="rect">
              <a:avLst/>
            </a:prstGeom>
          </p:spPr>
          <p:txBody>
            <a:bodyPr lIns="49389" tIns="49389" rIns="49389" bIns="49389" rtlCol="0" anchor="ctr"/>
            <a:lstStyle/>
            <a:p>
              <a:pPr algn="ctr">
                <a:lnSpc>
                  <a:spcPts val="1124"/>
                </a:lnSpc>
              </a:pPr>
              <a:r>
                <a:rPr lang="en-US" sz="936">
                  <a:solidFill>
                    <a:srgbClr val="FFFFFF"/>
                  </a:solidFill>
                  <a:latin typeface="Poppins Bold"/>
                </a:rPr>
                <a:t>5</a:t>
              </a:r>
            </a:p>
          </p:txBody>
        </p:sp>
      </p:grpSp>
      <p:grpSp>
        <p:nvGrpSpPr>
          <p:cNvPr id="53" name="Group 53"/>
          <p:cNvGrpSpPr/>
          <p:nvPr/>
        </p:nvGrpSpPr>
        <p:grpSpPr>
          <a:xfrm>
            <a:off x="14235720" y="757169"/>
            <a:ext cx="2611826" cy="1749903"/>
            <a:chOff x="0" y="0"/>
            <a:chExt cx="606574" cy="406400"/>
          </a:xfrm>
        </p:grpSpPr>
        <p:sp>
          <p:nvSpPr>
            <p:cNvPr id="54" name="Freeform 54"/>
            <p:cNvSpPr/>
            <p:nvPr/>
          </p:nvSpPr>
          <p:spPr>
            <a:xfrm>
              <a:off x="0" y="0"/>
              <a:ext cx="606574" cy="406400"/>
            </a:xfrm>
            <a:custGeom>
              <a:avLst/>
              <a:gdLst/>
              <a:ahLst/>
              <a:cxnLst/>
              <a:rect l="l" t="t" r="r" b="b"/>
              <a:pathLst>
                <a:path w="606574" h="406400">
                  <a:moveTo>
                    <a:pt x="403374" y="0"/>
                  </a:moveTo>
                  <a:lnTo>
                    <a:pt x="0" y="0"/>
                  </a:lnTo>
                  <a:lnTo>
                    <a:pt x="0" y="406400"/>
                  </a:lnTo>
                  <a:lnTo>
                    <a:pt x="403374" y="406400"/>
                  </a:lnTo>
                  <a:lnTo>
                    <a:pt x="606574" y="203200"/>
                  </a:lnTo>
                  <a:lnTo>
                    <a:pt x="403374" y="0"/>
                  </a:lnTo>
                  <a:close/>
                </a:path>
              </a:pathLst>
            </a:custGeom>
            <a:solidFill>
              <a:srgbClr val="B01831"/>
            </a:solidFill>
          </p:spPr>
        </p:sp>
        <p:sp>
          <p:nvSpPr>
            <p:cNvPr id="55" name="TextBox 55"/>
            <p:cNvSpPr txBox="1"/>
            <p:nvPr/>
          </p:nvSpPr>
          <p:spPr>
            <a:xfrm>
              <a:off x="0" y="-38100"/>
              <a:ext cx="492274" cy="444500"/>
            </a:xfrm>
            <a:prstGeom prst="rect">
              <a:avLst/>
            </a:prstGeom>
          </p:spPr>
          <p:txBody>
            <a:bodyPr lIns="49389" tIns="49389" rIns="49389" bIns="49389" rtlCol="0" anchor="ctr"/>
            <a:lstStyle/>
            <a:p>
              <a:pPr algn="ctr">
                <a:lnSpc>
                  <a:spcPts val="1905"/>
                </a:lnSpc>
                <a:spcBef>
                  <a:spcPct val="0"/>
                </a:spcBef>
              </a:pPr>
              <a:endParaRPr/>
            </a:p>
          </p:txBody>
        </p:sp>
      </p:grpSp>
      <p:grpSp>
        <p:nvGrpSpPr>
          <p:cNvPr id="56" name="Group 56"/>
          <p:cNvGrpSpPr/>
          <p:nvPr/>
        </p:nvGrpSpPr>
        <p:grpSpPr>
          <a:xfrm>
            <a:off x="12763687" y="757169"/>
            <a:ext cx="2611826" cy="1749903"/>
            <a:chOff x="0" y="0"/>
            <a:chExt cx="606574" cy="406400"/>
          </a:xfrm>
        </p:grpSpPr>
        <p:sp>
          <p:nvSpPr>
            <p:cNvPr id="57" name="Freeform 57"/>
            <p:cNvSpPr/>
            <p:nvPr/>
          </p:nvSpPr>
          <p:spPr>
            <a:xfrm>
              <a:off x="0" y="0"/>
              <a:ext cx="606574" cy="406400"/>
            </a:xfrm>
            <a:custGeom>
              <a:avLst/>
              <a:gdLst/>
              <a:ahLst/>
              <a:cxnLst/>
              <a:rect l="l" t="t" r="r" b="b"/>
              <a:pathLst>
                <a:path w="606574" h="406400">
                  <a:moveTo>
                    <a:pt x="403374" y="0"/>
                  </a:moveTo>
                  <a:lnTo>
                    <a:pt x="0" y="0"/>
                  </a:lnTo>
                  <a:lnTo>
                    <a:pt x="0" y="406400"/>
                  </a:lnTo>
                  <a:lnTo>
                    <a:pt x="403374" y="406400"/>
                  </a:lnTo>
                  <a:lnTo>
                    <a:pt x="606574" y="203200"/>
                  </a:lnTo>
                  <a:lnTo>
                    <a:pt x="403374" y="0"/>
                  </a:lnTo>
                  <a:close/>
                </a:path>
              </a:pathLst>
            </a:custGeom>
            <a:solidFill>
              <a:srgbClr val="FFBC00"/>
            </a:solidFill>
          </p:spPr>
        </p:sp>
        <p:sp>
          <p:nvSpPr>
            <p:cNvPr id="58" name="TextBox 58"/>
            <p:cNvSpPr txBox="1"/>
            <p:nvPr/>
          </p:nvSpPr>
          <p:spPr>
            <a:xfrm>
              <a:off x="0" y="-38100"/>
              <a:ext cx="492274" cy="444500"/>
            </a:xfrm>
            <a:prstGeom prst="rect">
              <a:avLst/>
            </a:prstGeom>
          </p:spPr>
          <p:txBody>
            <a:bodyPr lIns="49389" tIns="49389" rIns="49389" bIns="49389" rtlCol="0" anchor="ctr"/>
            <a:lstStyle/>
            <a:p>
              <a:pPr algn="ctr">
                <a:lnSpc>
                  <a:spcPts val="1905"/>
                </a:lnSpc>
                <a:spcBef>
                  <a:spcPct val="0"/>
                </a:spcBef>
              </a:pPr>
              <a:endParaRPr/>
            </a:p>
          </p:txBody>
        </p:sp>
      </p:grpSp>
      <p:grpSp>
        <p:nvGrpSpPr>
          <p:cNvPr id="59" name="Group 59"/>
          <p:cNvGrpSpPr/>
          <p:nvPr/>
        </p:nvGrpSpPr>
        <p:grpSpPr>
          <a:xfrm>
            <a:off x="11291653" y="757169"/>
            <a:ext cx="2611826" cy="1749903"/>
            <a:chOff x="0" y="0"/>
            <a:chExt cx="606574" cy="406400"/>
          </a:xfrm>
        </p:grpSpPr>
        <p:sp>
          <p:nvSpPr>
            <p:cNvPr id="60" name="Freeform 60"/>
            <p:cNvSpPr/>
            <p:nvPr/>
          </p:nvSpPr>
          <p:spPr>
            <a:xfrm>
              <a:off x="0" y="0"/>
              <a:ext cx="606574" cy="406400"/>
            </a:xfrm>
            <a:custGeom>
              <a:avLst/>
              <a:gdLst/>
              <a:ahLst/>
              <a:cxnLst/>
              <a:rect l="l" t="t" r="r" b="b"/>
              <a:pathLst>
                <a:path w="606574" h="406400">
                  <a:moveTo>
                    <a:pt x="403374" y="0"/>
                  </a:moveTo>
                  <a:lnTo>
                    <a:pt x="0" y="0"/>
                  </a:lnTo>
                  <a:lnTo>
                    <a:pt x="0" y="406400"/>
                  </a:lnTo>
                  <a:lnTo>
                    <a:pt x="403374" y="406400"/>
                  </a:lnTo>
                  <a:lnTo>
                    <a:pt x="606574" y="203200"/>
                  </a:lnTo>
                  <a:lnTo>
                    <a:pt x="403374" y="0"/>
                  </a:lnTo>
                  <a:close/>
                </a:path>
              </a:pathLst>
            </a:custGeom>
            <a:solidFill>
              <a:srgbClr val="FFBC00"/>
            </a:solidFill>
          </p:spPr>
        </p:sp>
        <p:sp>
          <p:nvSpPr>
            <p:cNvPr id="61" name="TextBox 61"/>
            <p:cNvSpPr txBox="1"/>
            <p:nvPr/>
          </p:nvSpPr>
          <p:spPr>
            <a:xfrm>
              <a:off x="0" y="-38100"/>
              <a:ext cx="492274" cy="444500"/>
            </a:xfrm>
            <a:prstGeom prst="rect">
              <a:avLst/>
            </a:prstGeom>
          </p:spPr>
          <p:txBody>
            <a:bodyPr lIns="49389" tIns="49389" rIns="49389" bIns="49389" rtlCol="0" anchor="ctr"/>
            <a:lstStyle/>
            <a:p>
              <a:pPr algn="ctr">
                <a:lnSpc>
                  <a:spcPts val="1905"/>
                </a:lnSpc>
                <a:spcBef>
                  <a:spcPct val="0"/>
                </a:spcBef>
              </a:pPr>
              <a:endParaRPr/>
            </a:p>
          </p:txBody>
        </p:sp>
      </p:grpSp>
      <p:grpSp>
        <p:nvGrpSpPr>
          <p:cNvPr id="62" name="Group 62"/>
          <p:cNvGrpSpPr/>
          <p:nvPr/>
        </p:nvGrpSpPr>
        <p:grpSpPr>
          <a:xfrm>
            <a:off x="9819620" y="757169"/>
            <a:ext cx="2611826" cy="1749903"/>
            <a:chOff x="0" y="0"/>
            <a:chExt cx="606574" cy="406400"/>
          </a:xfrm>
        </p:grpSpPr>
        <p:sp>
          <p:nvSpPr>
            <p:cNvPr id="63" name="Freeform 63"/>
            <p:cNvSpPr/>
            <p:nvPr/>
          </p:nvSpPr>
          <p:spPr>
            <a:xfrm>
              <a:off x="0" y="0"/>
              <a:ext cx="606574" cy="406400"/>
            </a:xfrm>
            <a:custGeom>
              <a:avLst/>
              <a:gdLst/>
              <a:ahLst/>
              <a:cxnLst/>
              <a:rect l="l" t="t" r="r" b="b"/>
              <a:pathLst>
                <a:path w="606574" h="406400">
                  <a:moveTo>
                    <a:pt x="403374" y="0"/>
                  </a:moveTo>
                  <a:lnTo>
                    <a:pt x="0" y="0"/>
                  </a:lnTo>
                  <a:lnTo>
                    <a:pt x="0" y="406400"/>
                  </a:lnTo>
                  <a:lnTo>
                    <a:pt x="403374" y="406400"/>
                  </a:lnTo>
                  <a:lnTo>
                    <a:pt x="606574" y="203200"/>
                  </a:lnTo>
                  <a:lnTo>
                    <a:pt x="403374" y="0"/>
                  </a:lnTo>
                  <a:close/>
                </a:path>
              </a:pathLst>
            </a:custGeom>
            <a:solidFill>
              <a:srgbClr val="52896B"/>
            </a:solidFill>
          </p:spPr>
        </p:sp>
        <p:sp>
          <p:nvSpPr>
            <p:cNvPr id="64" name="TextBox 64"/>
            <p:cNvSpPr txBox="1"/>
            <p:nvPr/>
          </p:nvSpPr>
          <p:spPr>
            <a:xfrm>
              <a:off x="0" y="-38100"/>
              <a:ext cx="492274" cy="444500"/>
            </a:xfrm>
            <a:prstGeom prst="rect">
              <a:avLst/>
            </a:prstGeom>
          </p:spPr>
          <p:txBody>
            <a:bodyPr lIns="49389" tIns="49389" rIns="49389" bIns="49389" rtlCol="0" anchor="ctr"/>
            <a:lstStyle/>
            <a:p>
              <a:pPr algn="ctr">
                <a:lnSpc>
                  <a:spcPts val="1905"/>
                </a:lnSpc>
                <a:spcBef>
                  <a:spcPct val="0"/>
                </a:spcBef>
              </a:pPr>
              <a:endParaRPr/>
            </a:p>
          </p:txBody>
        </p:sp>
      </p:grpSp>
      <p:grpSp>
        <p:nvGrpSpPr>
          <p:cNvPr id="65" name="Group 65"/>
          <p:cNvGrpSpPr/>
          <p:nvPr/>
        </p:nvGrpSpPr>
        <p:grpSpPr>
          <a:xfrm>
            <a:off x="8347586" y="757169"/>
            <a:ext cx="2611826" cy="1749903"/>
            <a:chOff x="0" y="0"/>
            <a:chExt cx="606574" cy="406400"/>
          </a:xfrm>
        </p:grpSpPr>
        <p:sp>
          <p:nvSpPr>
            <p:cNvPr id="66" name="Freeform 66"/>
            <p:cNvSpPr/>
            <p:nvPr/>
          </p:nvSpPr>
          <p:spPr>
            <a:xfrm>
              <a:off x="0" y="0"/>
              <a:ext cx="606574" cy="406400"/>
            </a:xfrm>
            <a:custGeom>
              <a:avLst/>
              <a:gdLst/>
              <a:ahLst/>
              <a:cxnLst/>
              <a:rect l="l" t="t" r="r" b="b"/>
              <a:pathLst>
                <a:path w="606574" h="406400">
                  <a:moveTo>
                    <a:pt x="403374" y="0"/>
                  </a:moveTo>
                  <a:lnTo>
                    <a:pt x="0" y="0"/>
                  </a:lnTo>
                  <a:lnTo>
                    <a:pt x="0" y="406400"/>
                  </a:lnTo>
                  <a:lnTo>
                    <a:pt x="403374" y="406400"/>
                  </a:lnTo>
                  <a:lnTo>
                    <a:pt x="606574" y="203200"/>
                  </a:lnTo>
                  <a:lnTo>
                    <a:pt x="403374" y="0"/>
                  </a:lnTo>
                  <a:close/>
                </a:path>
              </a:pathLst>
            </a:custGeom>
            <a:solidFill>
              <a:srgbClr val="52896B"/>
            </a:solidFill>
          </p:spPr>
        </p:sp>
        <p:sp>
          <p:nvSpPr>
            <p:cNvPr id="67" name="TextBox 67"/>
            <p:cNvSpPr txBox="1"/>
            <p:nvPr/>
          </p:nvSpPr>
          <p:spPr>
            <a:xfrm>
              <a:off x="0" y="-38100"/>
              <a:ext cx="492274" cy="444500"/>
            </a:xfrm>
            <a:prstGeom prst="rect">
              <a:avLst/>
            </a:prstGeom>
          </p:spPr>
          <p:txBody>
            <a:bodyPr lIns="49389" tIns="49389" rIns="49389" bIns="49389" rtlCol="0" anchor="ctr"/>
            <a:lstStyle/>
            <a:p>
              <a:pPr algn="ctr">
                <a:lnSpc>
                  <a:spcPts val="1905"/>
                </a:lnSpc>
                <a:spcBef>
                  <a:spcPct val="0"/>
                </a:spcBef>
              </a:pPr>
              <a:endParaRPr/>
            </a:p>
          </p:txBody>
        </p:sp>
      </p:grpSp>
      <p:grpSp>
        <p:nvGrpSpPr>
          <p:cNvPr id="68" name="Group 68"/>
          <p:cNvGrpSpPr/>
          <p:nvPr/>
        </p:nvGrpSpPr>
        <p:grpSpPr>
          <a:xfrm>
            <a:off x="6875553" y="757169"/>
            <a:ext cx="2611826" cy="1749903"/>
            <a:chOff x="0" y="0"/>
            <a:chExt cx="606574" cy="406400"/>
          </a:xfrm>
        </p:grpSpPr>
        <p:sp>
          <p:nvSpPr>
            <p:cNvPr id="69" name="Freeform 69"/>
            <p:cNvSpPr/>
            <p:nvPr/>
          </p:nvSpPr>
          <p:spPr>
            <a:xfrm>
              <a:off x="0" y="0"/>
              <a:ext cx="606574" cy="406400"/>
            </a:xfrm>
            <a:custGeom>
              <a:avLst/>
              <a:gdLst/>
              <a:ahLst/>
              <a:cxnLst/>
              <a:rect l="l" t="t" r="r" b="b"/>
              <a:pathLst>
                <a:path w="606574" h="406400">
                  <a:moveTo>
                    <a:pt x="403374" y="0"/>
                  </a:moveTo>
                  <a:lnTo>
                    <a:pt x="0" y="0"/>
                  </a:lnTo>
                  <a:lnTo>
                    <a:pt x="0" y="406400"/>
                  </a:lnTo>
                  <a:lnTo>
                    <a:pt x="403374" y="406400"/>
                  </a:lnTo>
                  <a:lnTo>
                    <a:pt x="606574" y="203200"/>
                  </a:lnTo>
                  <a:lnTo>
                    <a:pt x="403374" y="0"/>
                  </a:lnTo>
                  <a:close/>
                </a:path>
              </a:pathLst>
            </a:custGeom>
            <a:solidFill>
              <a:srgbClr val="52896B"/>
            </a:solidFill>
          </p:spPr>
        </p:sp>
        <p:sp>
          <p:nvSpPr>
            <p:cNvPr id="70" name="TextBox 70"/>
            <p:cNvSpPr txBox="1"/>
            <p:nvPr/>
          </p:nvSpPr>
          <p:spPr>
            <a:xfrm>
              <a:off x="0" y="-38100"/>
              <a:ext cx="492274" cy="444500"/>
            </a:xfrm>
            <a:prstGeom prst="rect">
              <a:avLst/>
            </a:prstGeom>
          </p:spPr>
          <p:txBody>
            <a:bodyPr lIns="49389" tIns="49389" rIns="49389" bIns="49389" rtlCol="0" anchor="ctr"/>
            <a:lstStyle/>
            <a:p>
              <a:pPr algn="ctr">
                <a:lnSpc>
                  <a:spcPts val="1905"/>
                </a:lnSpc>
                <a:spcBef>
                  <a:spcPct val="0"/>
                </a:spcBef>
              </a:pPr>
              <a:endParaRPr/>
            </a:p>
          </p:txBody>
        </p:sp>
      </p:grpSp>
      <p:sp>
        <p:nvSpPr>
          <p:cNvPr id="80" name="Freeform 80"/>
          <p:cNvSpPr/>
          <p:nvPr/>
        </p:nvSpPr>
        <p:spPr>
          <a:xfrm>
            <a:off x="8805599" y="1262399"/>
            <a:ext cx="685429" cy="685429"/>
          </a:xfrm>
          <a:custGeom>
            <a:avLst/>
            <a:gdLst/>
            <a:ahLst/>
            <a:cxnLst/>
            <a:rect l="l" t="t" r="r" b="b"/>
            <a:pathLst>
              <a:path w="685429" h="685429">
                <a:moveTo>
                  <a:pt x="0" y="0"/>
                </a:moveTo>
                <a:lnTo>
                  <a:pt x="685429" y="0"/>
                </a:lnTo>
                <a:lnTo>
                  <a:pt x="685429" y="685429"/>
                </a:lnTo>
                <a:lnTo>
                  <a:pt x="0" y="68542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84" name="Freeform 84"/>
          <p:cNvSpPr/>
          <p:nvPr/>
        </p:nvSpPr>
        <p:spPr>
          <a:xfrm>
            <a:off x="13030281" y="1235393"/>
            <a:ext cx="606605" cy="685429"/>
          </a:xfrm>
          <a:custGeom>
            <a:avLst/>
            <a:gdLst/>
            <a:ahLst/>
            <a:cxnLst/>
            <a:rect l="l" t="t" r="r" b="b"/>
            <a:pathLst>
              <a:path w="606605" h="685429">
                <a:moveTo>
                  <a:pt x="0" y="0"/>
                </a:moveTo>
                <a:lnTo>
                  <a:pt x="606604" y="0"/>
                </a:lnTo>
                <a:lnTo>
                  <a:pt x="606604" y="685429"/>
                </a:lnTo>
                <a:lnTo>
                  <a:pt x="0" y="68542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86" name="Freeform 86"/>
          <p:cNvSpPr/>
          <p:nvPr/>
        </p:nvSpPr>
        <p:spPr>
          <a:xfrm>
            <a:off x="15704104" y="1324644"/>
            <a:ext cx="614954" cy="614954"/>
          </a:xfrm>
          <a:custGeom>
            <a:avLst/>
            <a:gdLst/>
            <a:ahLst/>
            <a:cxnLst/>
            <a:rect l="l" t="t" r="r" b="b"/>
            <a:pathLst>
              <a:path w="614954" h="614954">
                <a:moveTo>
                  <a:pt x="0" y="0"/>
                </a:moveTo>
                <a:lnTo>
                  <a:pt x="614954" y="0"/>
                </a:lnTo>
                <a:lnTo>
                  <a:pt x="614954" y="614953"/>
                </a:lnTo>
                <a:lnTo>
                  <a:pt x="0" y="614953"/>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91" name="AutoShape 91"/>
          <p:cNvSpPr/>
          <p:nvPr/>
        </p:nvSpPr>
        <p:spPr>
          <a:xfrm flipH="1">
            <a:off x="9012361" y="2507072"/>
            <a:ext cx="25385" cy="1243751"/>
          </a:xfrm>
          <a:prstGeom prst="line">
            <a:avLst/>
          </a:prstGeom>
          <a:ln w="38100" cap="flat">
            <a:solidFill>
              <a:srgbClr val="52896B"/>
            </a:solidFill>
            <a:prstDash val="lgDash"/>
            <a:headEnd type="none" w="sm" len="sm"/>
            <a:tailEnd type="triangle" w="lg" len="med"/>
          </a:ln>
        </p:spPr>
      </p:sp>
      <p:grpSp>
        <p:nvGrpSpPr>
          <p:cNvPr id="92" name="Group 92"/>
          <p:cNvGrpSpPr/>
          <p:nvPr/>
        </p:nvGrpSpPr>
        <p:grpSpPr>
          <a:xfrm>
            <a:off x="7792340" y="2741403"/>
            <a:ext cx="2440043" cy="595382"/>
            <a:chOff x="0" y="-1"/>
            <a:chExt cx="612626" cy="149484"/>
          </a:xfrm>
        </p:grpSpPr>
        <p:sp>
          <p:nvSpPr>
            <p:cNvPr id="93" name="Freeform 93"/>
            <p:cNvSpPr/>
            <p:nvPr/>
          </p:nvSpPr>
          <p:spPr>
            <a:xfrm>
              <a:off x="0" y="0"/>
              <a:ext cx="612626" cy="149483"/>
            </a:xfrm>
            <a:custGeom>
              <a:avLst/>
              <a:gdLst/>
              <a:ahLst/>
              <a:cxnLst/>
              <a:rect l="l" t="t" r="r" b="b"/>
              <a:pathLst>
                <a:path w="612626" h="149483">
                  <a:moveTo>
                    <a:pt x="74741" y="0"/>
                  </a:moveTo>
                  <a:lnTo>
                    <a:pt x="537885" y="0"/>
                  </a:lnTo>
                  <a:cubicBezTo>
                    <a:pt x="557707" y="0"/>
                    <a:pt x="576718" y="7875"/>
                    <a:pt x="590735" y="21891"/>
                  </a:cubicBezTo>
                  <a:cubicBezTo>
                    <a:pt x="604751" y="35908"/>
                    <a:pt x="612626" y="54919"/>
                    <a:pt x="612626" y="74741"/>
                  </a:cubicBezTo>
                  <a:lnTo>
                    <a:pt x="612626" y="74741"/>
                  </a:lnTo>
                  <a:cubicBezTo>
                    <a:pt x="612626" y="94564"/>
                    <a:pt x="604751" y="113575"/>
                    <a:pt x="590735" y="127591"/>
                  </a:cubicBezTo>
                  <a:cubicBezTo>
                    <a:pt x="576718" y="141608"/>
                    <a:pt x="557707" y="149483"/>
                    <a:pt x="537885" y="149483"/>
                  </a:cubicBezTo>
                  <a:lnTo>
                    <a:pt x="74741" y="149483"/>
                  </a:lnTo>
                  <a:cubicBezTo>
                    <a:pt x="54919" y="149483"/>
                    <a:pt x="35908" y="141608"/>
                    <a:pt x="21891" y="127591"/>
                  </a:cubicBezTo>
                  <a:cubicBezTo>
                    <a:pt x="7875" y="113575"/>
                    <a:pt x="0" y="94564"/>
                    <a:pt x="0" y="74741"/>
                  </a:cubicBezTo>
                  <a:lnTo>
                    <a:pt x="0" y="74741"/>
                  </a:lnTo>
                  <a:cubicBezTo>
                    <a:pt x="0" y="54919"/>
                    <a:pt x="7875" y="35908"/>
                    <a:pt x="21891" y="21891"/>
                  </a:cubicBezTo>
                  <a:cubicBezTo>
                    <a:pt x="35908" y="7875"/>
                    <a:pt x="54919" y="0"/>
                    <a:pt x="74741" y="0"/>
                  </a:cubicBezTo>
                  <a:close/>
                </a:path>
              </a:pathLst>
            </a:custGeom>
            <a:solidFill>
              <a:srgbClr val="52896B"/>
            </a:solidFill>
          </p:spPr>
        </p:sp>
        <p:sp>
          <p:nvSpPr>
            <p:cNvPr id="94" name="TextBox 94"/>
            <p:cNvSpPr txBox="1"/>
            <p:nvPr/>
          </p:nvSpPr>
          <p:spPr>
            <a:xfrm>
              <a:off x="0" y="-1"/>
              <a:ext cx="612349" cy="149483"/>
            </a:xfrm>
            <a:prstGeom prst="rect">
              <a:avLst/>
            </a:prstGeom>
          </p:spPr>
          <p:txBody>
            <a:bodyPr lIns="49389" tIns="49389" rIns="49389" bIns="49389" rtlCol="0" anchor="ctr"/>
            <a:lstStyle/>
            <a:p>
              <a:pPr algn="ctr">
                <a:lnSpc>
                  <a:spcPts val="1905"/>
                </a:lnSpc>
              </a:pPr>
              <a:r>
                <a:rPr lang="en-US" sz="1361" spc="212" dirty="0">
                  <a:solidFill>
                    <a:srgbClr val="FFFFFF"/>
                  </a:solidFill>
                  <a:latin typeface="Poppins Bold"/>
                </a:rPr>
                <a:t>PHASE 2</a:t>
              </a:r>
            </a:p>
          </p:txBody>
        </p:sp>
      </p:grpSp>
      <p:sp>
        <p:nvSpPr>
          <p:cNvPr id="95" name="AutoShape 95"/>
          <p:cNvSpPr/>
          <p:nvPr/>
        </p:nvSpPr>
        <p:spPr>
          <a:xfrm flipH="1">
            <a:off x="13305010" y="2480287"/>
            <a:ext cx="14286" cy="856497"/>
          </a:xfrm>
          <a:prstGeom prst="line">
            <a:avLst/>
          </a:prstGeom>
          <a:ln w="38100" cap="flat">
            <a:solidFill>
              <a:srgbClr val="FFBC00"/>
            </a:solidFill>
            <a:prstDash val="lgDash"/>
            <a:headEnd type="none" w="sm" len="sm"/>
            <a:tailEnd type="triangle" w="lg" len="med"/>
          </a:ln>
        </p:spPr>
      </p:sp>
      <p:grpSp>
        <p:nvGrpSpPr>
          <p:cNvPr id="96" name="Group 96"/>
          <p:cNvGrpSpPr/>
          <p:nvPr/>
        </p:nvGrpSpPr>
        <p:grpSpPr>
          <a:xfrm>
            <a:off x="12084989" y="2723289"/>
            <a:ext cx="2440043" cy="613496"/>
            <a:chOff x="0" y="-4549"/>
            <a:chExt cx="612626" cy="154032"/>
          </a:xfrm>
        </p:grpSpPr>
        <p:sp>
          <p:nvSpPr>
            <p:cNvPr id="97" name="Freeform 97"/>
            <p:cNvSpPr/>
            <p:nvPr/>
          </p:nvSpPr>
          <p:spPr>
            <a:xfrm>
              <a:off x="0" y="0"/>
              <a:ext cx="612626" cy="149483"/>
            </a:xfrm>
            <a:custGeom>
              <a:avLst/>
              <a:gdLst/>
              <a:ahLst/>
              <a:cxnLst/>
              <a:rect l="l" t="t" r="r" b="b"/>
              <a:pathLst>
                <a:path w="612626" h="149483">
                  <a:moveTo>
                    <a:pt x="74741" y="0"/>
                  </a:moveTo>
                  <a:lnTo>
                    <a:pt x="537885" y="0"/>
                  </a:lnTo>
                  <a:cubicBezTo>
                    <a:pt x="557707" y="0"/>
                    <a:pt x="576718" y="7875"/>
                    <a:pt x="590735" y="21891"/>
                  </a:cubicBezTo>
                  <a:cubicBezTo>
                    <a:pt x="604751" y="35908"/>
                    <a:pt x="612626" y="54919"/>
                    <a:pt x="612626" y="74741"/>
                  </a:cubicBezTo>
                  <a:lnTo>
                    <a:pt x="612626" y="74741"/>
                  </a:lnTo>
                  <a:cubicBezTo>
                    <a:pt x="612626" y="94564"/>
                    <a:pt x="604751" y="113575"/>
                    <a:pt x="590735" y="127591"/>
                  </a:cubicBezTo>
                  <a:cubicBezTo>
                    <a:pt x="576718" y="141608"/>
                    <a:pt x="557707" y="149483"/>
                    <a:pt x="537885" y="149483"/>
                  </a:cubicBezTo>
                  <a:lnTo>
                    <a:pt x="74741" y="149483"/>
                  </a:lnTo>
                  <a:cubicBezTo>
                    <a:pt x="54919" y="149483"/>
                    <a:pt x="35908" y="141608"/>
                    <a:pt x="21891" y="127591"/>
                  </a:cubicBezTo>
                  <a:cubicBezTo>
                    <a:pt x="7875" y="113575"/>
                    <a:pt x="0" y="94564"/>
                    <a:pt x="0" y="74741"/>
                  </a:cubicBezTo>
                  <a:lnTo>
                    <a:pt x="0" y="74741"/>
                  </a:lnTo>
                  <a:cubicBezTo>
                    <a:pt x="0" y="54919"/>
                    <a:pt x="7875" y="35908"/>
                    <a:pt x="21891" y="21891"/>
                  </a:cubicBezTo>
                  <a:cubicBezTo>
                    <a:pt x="35908" y="7875"/>
                    <a:pt x="54919" y="0"/>
                    <a:pt x="74741" y="0"/>
                  </a:cubicBezTo>
                  <a:close/>
                </a:path>
              </a:pathLst>
            </a:custGeom>
            <a:solidFill>
              <a:srgbClr val="FFBC00"/>
            </a:solidFill>
          </p:spPr>
        </p:sp>
        <p:sp>
          <p:nvSpPr>
            <p:cNvPr id="98" name="TextBox 98"/>
            <p:cNvSpPr txBox="1"/>
            <p:nvPr/>
          </p:nvSpPr>
          <p:spPr>
            <a:xfrm>
              <a:off x="0" y="-4549"/>
              <a:ext cx="612626" cy="154032"/>
            </a:xfrm>
            <a:prstGeom prst="rect">
              <a:avLst/>
            </a:prstGeom>
          </p:spPr>
          <p:txBody>
            <a:bodyPr lIns="49389" tIns="49389" rIns="49389" bIns="49389" rtlCol="0" anchor="ctr"/>
            <a:lstStyle/>
            <a:p>
              <a:pPr algn="ctr">
                <a:lnSpc>
                  <a:spcPts val="1905"/>
                </a:lnSpc>
              </a:pPr>
              <a:r>
                <a:rPr lang="en-US" sz="1361" spc="212" dirty="0">
                  <a:solidFill>
                    <a:srgbClr val="FFFFFF"/>
                  </a:solidFill>
                  <a:latin typeface="Poppins Bold"/>
                </a:rPr>
                <a:t>PHASE 3</a:t>
              </a:r>
            </a:p>
          </p:txBody>
        </p:sp>
      </p:grpSp>
      <p:pic>
        <p:nvPicPr>
          <p:cNvPr id="3" name="Picture 2">
            <a:extLst>
              <a:ext uri="{FF2B5EF4-FFF2-40B4-BE49-F238E27FC236}">
                <a16:creationId xmlns:a16="http://schemas.microsoft.com/office/drawing/2014/main" id="{F56FF184-3EB6-8241-FC96-DB6AFAAFA25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101" name="Slide Number Placeholder 100">
            <a:extLst>
              <a:ext uri="{FF2B5EF4-FFF2-40B4-BE49-F238E27FC236}">
                <a16:creationId xmlns:a16="http://schemas.microsoft.com/office/drawing/2014/main" id="{F487506E-8E0B-8104-E481-6E9FB678A2CA}"/>
              </a:ext>
            </a:extLst>
          </p:cNvPr>
          <p:cNvSpPr>
            <a:spLocks noGrp="1"/>
          </p:cNvSpPr>
          <p:nvPr>
            <p:ph type="sldNum" sz="quarter" idx="12"/>
          </p:nvPr>
        </p:nvSpPr>
        <p:spPr>
          <a:xfrm>
            <a:off x="16154400"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8</a:t>
            </a:fld>
            <a:endParaRPr lang="en-US" sz="2000" b="1" dirty="0">
              <a:solidFill>
                <a:srgbClr val="FFFFFF"/>
              </a:solidFill>
              <a:latin typeface="Arial" panose="020B0604020202020204" pitchFamily="34" charset="0"/>
              <a:cs typeface="Arial" panose="020B0604020202020204" pitchFamily="34" charset="0"/>
            </a:endParaRPr>
          </a:p>
        </p:txBody>
      </p:sp>
      <p:grpSp>
        <p:nvGrpSpPr>
          <p:cNvPr id="116" name="Group 8">
            <a:extLst>
              <a:ext uri="{FF2B5EF4-FFF2-40B4-BE49-F238E27FC236}">
                <a16:creationId xmlns:a16="http://schemas.microsoft.com/office/drawing/2014/main" id="{0C32E754-3BB4-1624-90C5-A6DB6EB015E6}"/>
              </a:ext>
            </a:extLst>
          </p:cNvPr>
          <p:cNvGrpSpPr/>
          <p:nvPr/>
        </p:nvGrpSpPr>
        <p:grpSpPr>
          <a:xfrm>
            <a:off x="3006545" y="5323052"/>
            <a:ext cx="2269410" cy="851152"/>
            <a:chOff x="0" y="0"/>
            <a:chExt cx="6577418" cy="2466889"/>
          </a:xfrm>
        </p:grpSpPr>
        <p:sp>
          <p:nvSpPr>
            <p:cNvPr id="117" name="Freeform 9">
              <a:extLst>
                <a:ext uri="{FF2B5EF4-FFF2-40B4-BE49-F238E27FC236}">
                  <a16:creationId xmlns:a16="http://schemas.microsoft.com/office/drawing/2014/main" id="{48707A5D-1E36-DB5D-5328-6BCC75DCB15C}"/>
                </a:ext>
              </a:extLst>
            </p:cNvPr>
            <p:cNvSpPr/>
            <p:nvPr/>
          </p:nvSpPr>
          <p:spPr>
            <a:xfrm>
              <a:off x="0" y="0"/>
              <a:ext cx="6577418" cy="2466889"/>
            </a:xfrm>
            <a:custGeom>
              <a:avLst/>
              <a:gdLst/>
              <a:ahLst/>
              <a:cxnLst/>
              <a:rect l="l" t="t" r="r" b="b"/>
              <a:pathLst>
                <a:path w="6577418" h="2466889">
                  <a:moveTo>
                    <a:pt x="6452958" y="2466889"/>
                  </a:moveTo>
                  <a:lnTo>
                    <a:pt x="124460" y="2466889"/>
                  </a:lnTo>
                  <a:cubicBezTo>
                    <a:pt x="55880" y="2466889"/>
                    <a:pt x="0" y="2411009"/>
                    <a:pt x="0" y="2342429"/>
                  </a:cubicBezTo>
                  <a:lnTo>
                    <a:pt x="0" y="124460"/>
                  </a:lnTo>
                  <a:cubicBezTo>
                    <a:pt x="0" y="55880"/>
                    <a:pt x="55880" y="0"/>
                    <a:pt x="124460" y="0"/>
                  </a:cubicBezTo>
                  <a:lnTo>
                    <a:pt x="6452958" y="0"/>
                  </a:lnTo>
                  <a:cubicBezTo>
                    <a:pt x="6521538" y="0"/>
                    <a:pt x="6577418" y="55880"/>
                    <a:pt x="6577418" y="124460"/>
                  </a:cubicBezTo>
                  <a:lnTo>
                    <a:pt x="6577418" y="2342429"/>
                  </a:lnTo>
                  <a:cubicBezTo>
                    <a:pt x="6577418" y="2411009"/>
                    <a:pt x="6521538" y="2466889"/>
                    <a:pt x="6452958" y="2466889"/>
                  </a:cubicBezTo>
                  <a:close/>
                </a:path>
              </a:pathLst>
            </a:custGeom>
            <a:solidFill>
              <a:srgbClr val="2A566F"/>
            </a:solidFill>
          </p:spPr>
        </p:sp>
      </p:grpSp>
      <p:grpSp>
        <p:nvGrpSpPr>
          <p:cNvPr id="118" name="Group 10">
            <a:extLst>
              <a:ext uri="{FF2B5EF4-FFF2-40B4-BE49-F238E27FC236}">
                <a16:creationId xmlns:a16="http://schemas.microsoft.com/office/drawing/2014/main" id="{B9F1D11F-6629-C461-FAD8-F2BCCA4505F6}"/>
              </a:ext>
            </a:extLst>
          </p:cNvPr>
          <p:cNvGrpSpPr/>
          <p:nvPr/>
        </p:nvGrpSpPr>
        <p:grpSpPr>
          <a:xfrm>
            <a:off x="5521941" y="5323052"/>
            <a:ext cx="2269410" cy="851152"/>
            <a:chOff x="0" y="0"/>
            <a:chExt cx="6577418" cy="2466889"/>
          </a:xfrm>
        </p:grpSpPr>
        <p:sp>
          <p:nvSpPr>
            <p:cNvPr id="119" name="Freeform 11">
              <a:extLst>
                <a:ext uri="{FF2B5EF4-FFF2-40B4-BE49-F238E27FC236}">
                  <a16:creationId xmlns:a16="http://schemas.microsoft.com/office/drawing/2014/main" id="{383F6850-A58C-A2AA-3614-D96A86CE25AF}"/>
                </a:ext>
              </a:extLst>
            </p:cNvPr>
            <p:cNvSpPr/>
            <p:nvPr/>
          </p:nvSpPr>
          <p:spPr>
            <a:xfrm>
              <a:off x="0" y="0"/>
              <a:ext cx="6577418" cy="2466889"/>
            </a:xfrm>
            <a:custGeom>
              <a:avLst/>
              <a:gdLst/>
              <a:ahLst/>
              <a:cxnLst/>
              <a:rect l="l" t="t" r="r" b="b"/>
              <a:pathLst>
                <a:path w="6577418" h="2466889">
                  <a:moveTo>
                    <a:pt x="6452958" y="2466889"/>
                  </a:moveTo>
                  <a:lnTo>
                    <a:pt x="124460" y="2466889"/>
                  </a:lnTo>
                  <a:cubicBezTo>
                    <a:pt x="55880" y="2466889"/>
                    <a:pt x="0" y="2411009"/>
                    <a:pt x="0" y="2342429"/>
                  </a:cubicBezTo>
                  <a:lnTo>
                    <a:pt x="0" y="124460"/>
                  </a:lnTo>
                  <a:cubicBezTo>
                    <a:pt x="0" y="55880"/>
                    <a:pt x="55880" y="0"/>
                    <a:pt x="124460" y="0"/>
                  </a:cubicBezTo>
                  <a:lnTo>
                    <a:pt x="6452958" y="0"/>
                  </a:lnTo>
                  <a:cubicBezTo>
                    <a:pt x="6521538" y="0"/>
                    <a:pt x="6577418" y="55880"/>
                    <a:pt x="6577418" y="124460"/>
                  </a:cubicBezTo>
                  <a:lnTo>
                    <a:pt x="6577418" y="2342429"/>
                  </a:lnTo>
                  <a:cubicBezTo>
                    <a:pt x="6577418" y="2411009"/>
                    <a:pt x="6521538" y="2466889"/>
                    <a:pt x="6452958" y="2466889"/>
                  </a:cubicBezTo>
                  <a:close/>
                </a:path>
              </a:pathLst>
            </a:custGeom>
            <a:solidFill>
              <a:srgbClr val="2A566F"/>
            </a:solidFill>
          </p:spPr>
        </p:sp>
      </p:grpSp>
      <p:sp>
        <p:nvSpPr>
          <p:cNvPr id="122" name="TextBox 14">
            <a:extLst>
              <a:ext uri="{FF2B5EF4-FFF2-40B4-BE49-F238E27FC236}">
                <a16:creationId xmlns:a16="http://schemas.microsoft.com/office/drawing/2014/main" id="{91FE9E78-024F-5208-9D1A-867BA830ACFD}"/>
              </a:ext>
            </a:extLst>
          </p:cNvPr>
          <p:cNvSpPr txBox="1"/>
          <p:nvPr/>
        </p:nvSpPr>
        <p:spPr>
          <a:xfrm>
            <a:off x="3239957" y="5602300"/>
            <a:ext cx="1779360" cy="259457"/>
          </a:xfrm>
          <a:prstGeom prst="rect">
            <a:avLst/>
          </a:prstGeom>
        </p:spPr>
        <p:txBody>
          <a:bodyPr lIns="0" tIns="0" rIns="0" bIns="0" rtlCol="0" anchor="t">
            <a:spAutoFit/>
          </a:bodyPr>
          <a:lstStyle/>
          <a:p>
            <a:pPr algn="ctr">
              <a:lnSpc>
                <a:spcPts val="1974"/>
              </a:lnSpc>
            </a:pPr>
            <a:r>
              <a:rPr lang="en-US" sz="1410" spc="42">
                <a:solidFill>
                  <a:srgbClr val="FFFFFF"/>
                </a:solidFill>
                <a:latin typeface="Poppins Bold"/>
              </a:rPr>
              <a:t>STEP 1</a:t>
            </a:r>
          </a:p>
        </p:txBody>
      </p:sp>
      <p:sp>
        <p:nvSpPr>
          <p:cNvPr id="123" name="TextBox 15">
            <a:extLst>
              <a:ext uri="{FF2B5EF4-FFF2-40B4-BE49-F238E27FC236}">
                <a16:creationId xmlns:a16="http://schemas.microsoft.com/office/drawing/2014/main" id="{579CDCF6-06E1-FB48-94DC-51964796DB13}"/>
              </a:ext>
            </a:extLst>
          </p:cNvPr>
          <p:cNvSpPr txBox="1"/>
          <p:nvPr/>
        </p:nvSpPr>
        <p:spPr>
          <a:xfrm>
            <a:off x="5755353" y="5602300"/>
            <a:ext cx="1779360" cy="259457"/>
          </a:xfrm>
          <a:prstGeom prst="rect">
            <a:avLst/>
          </a:prstGeom>
        </p:spPr>
        <p:txBody>
          <a:bodyPr lIns="0" tIns="0" rIns="0" bIns="0" rtlCol="0" anchor="t">
            <a:spAutoFit/>
          </a:bodyPr>
          <a:lstStyle/>
          <a:p>
            <a:pPr algn="ctr">
              <a:lnSpc>
                <a:spcPts val="1974"/>
              </a:lnSpc>
            </a:pPr>
            <a:r>
              <a:rPr lang="en-US" sz="1410" spc="42">
                <a:solidFill>
                  <a:srgbClr val="FFFFFF"/>
                </a:solidFill>
                <a:latin typeface="Poppins Bold"/>
              </a:rPr>
              <a:t>STEP 2</a:t>
            </a:r>
          </a:p>
        </p:txBody>
      </p:sp>
      <p:grpSp>
        <p:nvGrpSpPr>
          <p:cNvPr id="124" name="Group 16">
            <a:extLst>
              <a:ext uri="{FF2B5EF4-FFF2-40B4-BE49-F238E27FC236}">
                <a16:creationId xmlns:a16="http://schemas.microsoft.com/office/drawing/2014/main" id="{28877E1C-CF6E-6AFB-59A8-226CFA945A55}"/>
              </a:ext>
            </a:extLst>
          </p:cNvPr>
          <p:cNvGrpSpPr/>
          <p:nvPr/>
        </p:nvGrpSpPr>
        <p:grpSpPr>
          <a:xfrm>
            <a:off x="3981570" y="6159027"/>
            <a:ext cx="303915" cy="204343"/>
            <a:chOff x="0" y="0"/>
            <a:chExt cx="1930400" cy="1297940"/>
          </a:xfrm>
        </p:grpSpPr>
        <p:sp>
          <p:nvSpPr>
            <p:cNvPr id="125" name="Freeform 17">
              <a:extLst>
                <a:ext uri="{FF2B5EF4-FFF2-40B4-BE49-F238E27FC236}">
                  <a16:creationId xmlns:a16="http://schemas.microsoft.com/office/drawing/2014/main" id="{031B25D8-B42B-2199-E104-29CB8F2C60E6}"/>
                </a:ext>
              </a:extLst>
            </p:cNvPr>
            <p:cNvSpPr/>
            <p:nvPr/>
          </p:nvSpPr>
          <p:spPr>
            <a:xfrm>
              <a:off x="0" y="0"/>
              <a:ext cx="1930400" cy="1297940"/>
            </a:xfrm>
            <a:custGeom>
              <a:avLst/>
              <a:gdLst/>
              <a:ahLst/>
              <a:cxnLst/>
              <a:rect l="l" t="t" r="r" b="b"/>
              <a:pathLst>
                <a:path w="1930400" h="1297940">
                  <a:moveTo>
                    <a:pt x="0" y="0"/>
                  </a:moveTo>
                  <a:lnTo>
                    <a:pt x="965200" y="1297940"/>
                  </a:lnTo>
                  <a:lnTo>
                    <a:pt x="1930400" y="0"/>
                  </a:lnTo>
                  <a:close/>
                </a:path>
              </a:pathLst>
            </a:custGeom>
            <a:solidFill>
              <a:srgbClr val="2A566F"/>
            </a:solidFill>
          </p:spPr>
        </p:sp>
      </p:grpSp>
      <p:grpSp>
        <p:nvGrpSpPr>
          <p:cNvPr id="126" name="Group 18">
            <a:extLst>
              <a:ext uri="{FF2B5EF4-FFF2-40B4-BE49-F238E27FC236}">
                <a16:creationId xmlns:a16="http://schemas.microsoft.com/office/drawing/2014/main" id="{838BFB26-113C-B205-4CD3-6F2073BF5436}"/>
              </a:ext>
            </a:extLst>
          </p:cNvPr>
          <p:cNvGrpSpPr/>
          <p:nvPr/>
        </p:nvGrpSpPr>
        <p:grpSpPr>
          <a:xfrm>
            <a:off x="6496966" y="6159027"/>
            <a:ext cx="303915" cy="204343"/>
            <a:chOff x="0" y="0"/>
            <a:chExt cx="1930400" cy="1297940"/>
          </a:xfrm>
        </p:grpSpPr>
        <p:sp>
          <p:nvSpPr>
            <p:cNvPr id="127" name="Freeform 19">
              <a:extLst>
                <a:ext uri="{FF2B5EF4-FFF2-40B4-BE49-F238E27FC236}">
                  <a16:creationId xmlns:a16="http://schemas.microsoft.com/office/drawing/2014/main" id="{D8BF2955-CDFA-256C-71BB-B43D81B9C1AC}"/>
                </a:ext>
              </a:extLst>
            </p:cNvPr>
            <p:cNvSpPr/>
            <p:nvPr/>
          </p:nvSpPr>
          <p:spPr>
            <a:xfrm>
              <a:off x="0" y="0"/>
              <a:ext cx="1930400" cy="1297940"/>
            </a:xfrm>
            <a:custGeom>
              <a:avLst/>
              <a:gdLst/>
              <a:ahLst/>
              <a:cxnLst/>
              <a:rect l="l" t="t" r="r" b="b"/>
              <a:pathLst>
                <a:path w="1930400" h="1297940">
                  <a:moveTo>
                    <a:pt x="0" y="0"/>
                  </a:moveTo>
                  <a:lnTo>
                    <a:pt x="965200" y="1297940"/>
                  </a:lnTo>
                  <a:lnTo>
                    <a:pt x="1930400" y="0"/>
                  </a:lnTo>
                  <a:close/>
                </a:path>
              </a:pathLst>
            </a:custGeom>
            <a:solidFill>
              <a:srgbClr val="2A566F"/>
            </a:solidFill>
          </p:spPr>
        </p:sp>
      </p:grpSp>
      <p:grpSp>
        <p:nvGrpSpPr>
          <p:cNvPr id="128" name="Group 38">
            <a:extLst>
              <a:ext uri="{FF2B5EF4-FFF2-40B4-BE49-F238E27FC236}">
                <a16:creationId xmlns:a16="http://schemas.microsoft.com/office/drawing/2014/main" id="{F9B56F14-4268-2B82-8645-D5090115C5A3}"/>
              </a:ext>
            </a:extLst>
          </p:cNvPr>
          <p:cNvGrpSpPr/>
          <p:nvPr/>
        </p:nvGrpSpPr>
        <p:grpSpPr>
          <a:xfrm>
            <a:off x="3863828" y="4466516"/>
            <a:ext cx="554843" cy="554843"/>
            <a:chOff x="0" y="0"/>
            <a:chExt cx="812800" cy="812800"/>
          </a:xfrm>
        </p:grpSpPr>
        <p:sp>
          <p:nvSpPr>
            <p:cNvPr id="129" name="Freeform 39">
              <a:extLst>
                <a:ext uri="{FF2B5EF4-FFF2-40B4-BE49-F238E27FC236}">
                  <a16:creationId xmlns:a16="http://schemas.microsoft.com/office/drawing/2014/main" id="{BACDAE63-C1A8-44F0-D340-0D8AD23AB3DF}"/>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F4C74"/>
            </a:solidFill>
          </p:spPr>
        </p:sp>
        <p:sp>
          <p:nvSpPr>
            <p:cNvPr id="130" name="TextBox 40">
              <a:extLst>
                <a:ext uri="{FF2B5EF4-FFF2-40B4-BE49-F238E27FC236}">
                  <a16:creationId xmlns:a16="http://schemas.microsoft.com/office/drawing/2014/main" id="{F19C0953-628D-FA69-5386-EC6972E00052}"/>
                </a:ext>
              </a:extLst>
            </p:cNvPr>
            <p:cNvSpPr txBox="1"/>
            <p:nvPr/>
          </p:nvSpPr>
          <p:spPr>
            <a:xfrm>
              <a:off x="76200" y="66675"/>
              <a:ext cx="660400" cy="669925"/>
            </a:xfrm>
            <a:prstGeom prst="rect">
              <a:avLst/>
            </a:prstGeom>
          </p:spPr>
          <p:txBody>
            <a:bodyPr lIns="49389" tIns="49389" rIns="49389" bIns="49389" rtlCol="0" anchor="ctr"/>
            <a:lstStyle/>
            <a:p>
              <a:pPr algn="ctr">
                <a:lnSpc>
                  <a:spcPts val="1124"/>
                </a:lnSpc>
              </a:pPr>
              <a:r>
                <a:rPr lang="en-US" sz="936">
                  <a:solidFill>
                    <a:srgbClr val="FFFFFF"/>
                  </a:solidFill>
                  <a:latin typeface="Poppins Bold"/>
                </a:rPr>
                <a:t>1</a:t>
              </a:r>
            </a:p>
          </p:txBody>
        </p:sp>
      </p:grpSp>
      <p:grpSp>
        <p:nvGrpSpPr>
          <p:cNvPr id="131" name="Group 41">
            <a:extLst>
              <a:ext uri="{FF2B5EF4-FFF2-40B4-BE49-F238E27FC236}">
                <a16:creationId xmlns:a16="http://schemas.microsoft.com/office/drawing/2014/main" id="{D0274596-F03E-0B62-7DBF-1905326ECE28}"/>
              </a:ext>
            </a:extLst>
          </p:cNvPr>
          <p:cNvGrpSpPr/>
          <p:nvPr/>
        </p:nvGrpSpPr>
        <p:grpSpPr>
          <a:xfrm>
            <a:off x="6379224" y="4466516"/>
            <a:ext cx="554843" cy="554843"/>
            <a:chOff x="0" y="0"/>
            <a:chExt cx="812800" cy="812800"/>
          </a:xfrm>
        </p:grpSpPr>
        <p:sp>
          <p:nvSpPr>
            <p:cNvPr id="132" name="Freeform 42">
              <a:extLst>
                <a:ext uri="{FF2B5EF4-FFF2-40B4-BE49-F238E27FC236}">
                  <a16:creationId xmlns:a16="http://schemas.microsoft.com/office/drawing/2014/main" id="{4019A7DD-28B7-D068-8729-A06CF8B95C71}"/>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1F4C74"/>
            </a:solidFill>
          </p:spPr>
        </p:sp>
        <p:sp>
          <p:nvSpPr>
            <p:cNvPr id="133" name="TextBox 43">
              <a:extLst>
                <a:ext uri="{FF2B5EF4-FFF2-40B4-BE49-F238E27FC236}">
                  <a16:creationId xmlns:a16="http://schemas.microsoft.com/office/drawing/2014/main" id="{ACA26E19-47BF-71A3-AFA9-AAE3426D1E9B}"/>
                </a:ext>
              </a:extLst>
            </p:cNvPr>
            <p:cNvSpPr txBox="1"/>
            <p:nvPr/>
          </p:nvSpPr>
          <p:spPr>
            <a:xfrm>
              <a:off x="76200" y="66675"/>
              <a:ext cx="660400" cy="669925"/>
            </a:xfrm>
            <a:prstGeom prst="rect">
              <a:avLst/>
            </a:prstGeom>
          </p:spPr>
          <p:txBody>
            <a:bodyPr lIns="49389" tIns="49389" rIns="49389" bIns="49389" rtlCol="0" anchor="ctr"/>
            <a:lstStyle/>
            <a:p>
              <a:pPr algn="ctr">
                <a:lnSpc>
                  <a:spcPts val="1124"/>
                </a:lnSpc>
              </a:pPr>
              <a:r>
                <a:rPr lang="en-US" sz="936">
                  <a:solidFill>
                    <a:srgbClr val="FFFFFF"/>
                  </a:solidFill>
                  <a:latin typeface="Poppins Bold"/>
                </a:rPr>
                <a:t>2</a:t>
              </a:r>
            </a:p>
          </p:txBody>
        </p:sp>
      </p:grpSp>
      <p:grpSp>
        <p:nvGrpSpPr>
          <p:cNvPr id="137" name="Group 77">
            <a:extLst>
              <a:ext uri="{FF2B5EF4-FFF2-40B4-BE49-F238E27FC236}">
                <a16:creationId xmlns:a16="http://schemas.microsoft.com/office/drawing/2014/main" id="{2C7FFB49-C848-8006-E01C-4CCE52B0A4B0}"/>
              </a:ext>
            </a:extLst>
          </p:cNvPr>
          <p:cNvGrpSpPr/>
          <p:nvPr/>
        </p:nvGrpSpPr>
        <p:grpSpPr>
          <a:xfrm>
            <a:off x="2459453" y="757169"/>
            <a:ext cx="2611826" cy="1749903"/>
            <a:chOff x="0" y="0"/>
            <a:chExt cx="606574" cy="406400"/>
          </a:xfrm>
        </p:grpSpPr>
        <p:sp>
          <p:nvSpPr>
            <p:cNvPr id="138" name="Freeform 78">
              <a:extLst>
                <a:ext uri="{FF2B5EF4-FFF2-40B4-BE49-F238E27FC236}">
                  <a16:creationId xmlns:a16="http://schemas.microsoft.com/office/drawing/2014/main" id="{4804D566-55C8-0B79-248C-C57AEAD70E34}"/>
                </a:ext>
              </a:extLst>
            </p:cNvPr>
            <p:cNvSpPr/>
            <p:nvPr/>
          </p:nvSpPr>
          <p:spPr>
            <a:xfrm>
              <a:off x="0" y="0"/>
              <a:ext cx="606574" cy="406400"/>
            </a:xfrm>
            <a:custGeom>
              <a:avLst/>
              <a:gdLst/>
              <a:ahLst/>
              <a:cxnLst/>
              <a:rect l="l" t="t" r="r" b="b"/>
              <a:pathLst>
                <a:path w="606574" h="406400">
                  <a:moveTo>
                    <a:pt x="403374" y="0"/>
                  </a:moveTo>
                  <a:lnTo>
                    <a:pt x="0" y="0"/>
                  </a:lnTo>
                  <a:lnTo>
                    <a:pt x="0" y="406400"/>
                  </a:lnTo>
                  <a:lnTo>
                    <a:pt x="403374" y="406400"/>
                  </a:lnTo>
                  <a:lnTo>
                    <a:pt x="606574" y="203200"/>
                  </a:lnTo>
                  <a:lnTo>
                    <a:pt x="403374" y="0"/>
                  </a:lnTo>
                  <a:close/>
                </a:path>
              </a:pathLst>
            </a:custGeom>
            <a:solidFill>
              <a:srgbClr val="2A566F"/>
            </a:solidFill>
          </p:spPr>
        </p:sp>
        <p:sp>
          <p:nvSpPr>
            <p:cNvPr id="139" name="TextBox 79">
              <a:extLst>
                <a:ext uri="{FF2B5EF4-FFF2-40B4-BE49-F238E27FC236}">
                  <a16:creationId xmlns:a16="http://schemas.microsoft.com/office/drawing/2014/main" id="{5505C896-C529-6C45-6916-118B608F7CC7}"/>
                </a:ext>
              </a:extLst>
            </p:cNvPr>
            <p:cNvSpPr txBox="1"/>
            <p:nvPr/>
          </p:nvSpPr>
          <p:spPr>
            <a:xfrm>
              <a:off x="0" y="-38100"/>
              <a:ext cx="492274" cy="444500"/>
            </a:xfrm>
            <a:prstGeom prst="rect">
              <a:avLst/>
            </a:prstGeom>
          </p:spPr>
          <p:txBody>
            <a:bodyPr lIns="49389" tIns="49389" rIns="49389" bIns="49389" rtlCol="0" anchor="ctr"/>
            <a:lstStyle/>
            <a:p>
              <a:pPr algn="ctr">
                <a:lnSpc>
                  <a:spcPts val="1905"/>
                </a:lnSpc>
                <a:spcBef>
                  <a:spcPct val="0"/>
                </a:spcBef>
              </a:pPr>
              <a:endParaRPr/>
            </a:p>
          </p:txBody>
        </p:sp>
      </p:grpSp>
      <p:grpSp>
        <p:nvGrpSpPr>
          <p:cNvPr id="140" name="Group 81">
            <a:extLst>
              <a:ext uri="{FF2B5EF4-FFF2-40B4-BE49-F238E27FC236}">
                <a16:creationId xmlns:a16="http://schemas.microsoft.com/office/drawing/2014/main" id="{89ECB27E-B14F-287A-089B-297ABD7B67B0}"/>
              </a:ext>
            </a:extLst>
          </p:cNvPr>
          <p:cNvGrpSpPr/>
          <p:nvPr/>
        </p:nvGrpSpPr>
        <p:grpSpPr>
          <a:xfrm>
            <a:off x="1153540" y="757169"/>
            <a:ext cx="2611826" cy="1749903"/>
            <a:chOff x="0" y="0"/>
            <a:chExt cx="606574" cy="406400"/>
          </a:xfrm>
        </p:grpSpPr>
        <p:sp>
          <p:nvSpPr>
            <p:cNvPr id="141" name="Freeform 82">
              <a:extLst>
                <a:ext uri="{FF2B5EF4-FFF2-40B4-BE49-F238E27FC236}">
                  <a16:creationId xmlns:a16="http://schemas.microsoft.com/office/drawing/2014/main" id="{B0A33E2C-CCC2-1CA6-6148-3DB1C3AA6EBB}"/>
                </a:ext>
              </a:extLst>
            </p:cNvPr>
            <p:cNvSpPr/>
            <p:nvPr/>
          </p:nvSpPr>
          <p:spPr>
            <a:xfrm>
              <a:off x="0" y="0"/>
              <a:ext cx="606574" cy="406400"/>
            </a:xfrm>
            <a:custGeom>
              <a:avLst/>
              <a:gdLst/>
              <a:ahLst/>
              <a:cxnLst/>
              <a:rect l="l" t="t" r="r" b="b"/>
              <a:pathLst>
                <a:path w="606574" h="406400">
                  <a:moveTo>
                    <a:pt x="403374" y="0"/>
                  </a:moveTo>
                  <a:lnTo>
                    <a:pt x="0" y="0"/>
                  </a:lnTo>
                  <a:lnTo>
                    <a:pt x="0" y="406400"/>
                  </a:lnTo>
                  <a:lnTo>
                    <a:pt x="403374" y="406400"/>
                  </a:lnTo>
                  <a:lnTo>
                    <a:pt x="606574" y="203200"/>
                  </a:lnTo>
                  <a:lnTo>
                    <a:pt x="403374" y="0"/>
                  </a:lnTo>
                  <a:close/>
                </a:path>
              </a:pathLst>
            </a:custGeom>
            <a:solidFill>
              <a:srgbClr val="2A566F"/>
            </a:solidFill>
          </p:spPr>
        </p:sp>
        <p:sp>
          <p:nvSpPr>
            <p:cNvPr id="142" name="TextBox 83">
              <a:extLst>
                <a:ext uri="{FF2B5EF4-FFF2-40B4-BE49-F238E27FC236}">
                  <a16:creationId xmlns:a16="http://schemas.microsoft.com/office/drawing/2014/main" id="{3D923943-7FAA-B277-824D-4A8FA6B16FA1}"/>
                </a:ext>
              </a:extLst>
            </p:cNvPr>
            <p:cNvSpPr txBox="1"/>
            <p:nvPr/>
          </p:nvSpPr>
          <p:spPr>
            <a:xfrm>
              <a:off x="0" y="-38100"/>
              <a:ext cx="492274" cy="444500"/>
            </a:xfrm>
            <a:prstGeom prst="rect">
              <a:avLst/>
            </a:prstGeom>
          </p:spPr>
          <p:txBody>
            <a:bodyPr lIns="49389" tIns="49389" rIns="49389" bIns="49389" rtlCol="0" anchor="ctr"/>
            <a:lstStyle/>
            <a:p>
              <a:pPr algn="ctr">
                <a:lnSpc>
                  <a:spcPts val="1905"/>
                </a:lnSpc>
                <a:spcBef>
                  <a:spcPct val="0"/>
                </a:spcBef>
              </a:pPr>
              <a:endParaRPr/>
            </a:p>
          </p:txBody>
        </p:sp>
      </p:grpSp>
      <p:sp>
        <p:nvSpPr>
          <p:cNvPr id="144" name="AutoShape 87">
            <a:extLst>
              <a:ext uri="{FF2B5EF4-FFF2-40B4-BE49-F238E27FC236}">
                <a16:creationId xmlns:a16="http://schemas.microsoft.com/office/drawing/2014/main" id="{F22BF6DA-94B0-DA3D-8E09-B8F4BEA0D93F}"/>
              </a:ext>
            </a:extLst>
          </p:cNvPr>
          <p:cNvSpPr/>
          <p:nvPr/>
        </p:nvSpPr>
        <p:spPr>
          <a:xfrm>
            <a:off x="3819079" y="2507072"/>
            <a:ext cx="44749" cy="1770278"/>
          </a:xfrm>
          <a:prstGeom prst="line">
            <a:avLst/>
          </a:prstGeom>
          <a:ln w="38100" cap="flat">
            <a:solidFill>
              <a:srgbClr val="1F4C74"/>
            </a:solidFill>
            <a:prstDash val="lgDash"/>
            <a:headEnd type="none" w="sm" len="sm"/>
            <a:tailEnd type="triangle" w="lg" len="med"/>
          </a:ln>
        </p:spPr>
      </p:sp>
      <p:grpSp>
        <p:nvGrpSpPr>
          <p:cNvPr id="151" name="Group 71">
            <a:extLst>
              <a:ext uri="{FF2B5EF4-FFF2-40B4-BE49-F238E27FC236}">
                <a16:creationId xmlns:a16="http://schemas.microsoft.com/office/drawing/2014/main" id="{C69C2CD9-6557-FF65-F4E7-886D41E923F4}"/>
              </a:ext>
            </a:extLst>
          </p:cNvPr>
          <p:cNvGrpSpPr/>
          <p:nvPr/>
        </p:nvGrpSpPr>
        <p:grpSpPr>
          <a:xfrm>
            <a:off x="5403519" y="757169"/>
            <a:ext cx="2611826" cy="1749903"/>
            <a:chOff x="0" y="0"/>
            <a:chExt cx="606574" cy="406400"/>
          </a:xfrm>
        </p:grpSpPr>
        <p:sp>
          <p:nvSpPr>
            <p:cNvPr id="152" name="Freeform 72">
              <a:extLst>
                <a:ext uri="{FF2B5EF4-FFF2-40B4-BE49-F238E27FC236}">
                  <a16:creationId xmlns:a16="http://schemas.microsoft.com/office/drawing/2014/main" id="{1600A932-D5F4-BBE1-DF8A-AC06EC68A348}"/>
                </a:ext>
              </a:extLst>
            </p:cNvPr>
            <p:cNvSpPr/>
            <p:nvPr/>
          </p:nvSpPr>
          <p:spPr>
            <a:xfrm>
              <a:off x="0" y="0"/>
              <a:ext cx="606574" cy="406400"/>
            </a:xfrm>
            <a:custGeom>
              <a:avLst/>
              <a:gdLst/>
              <a:ahLst/>
              <a:cxnLst/>
              <a:rect l="l" t="t" r="r" b="b"/>
              <a:pathLst>
                <a:path w="606574" h="406400">
                  <a:moveTo>
                    <a:pt x="403374" y="0"/>
                  </a:moveTo>
                  <a:lnTo>
                    <a:pt x="0" y="0"/>
                  </a:lnTo>
                  <a:lnTo>
                    <a:pt x="0" y="406400"/>
                  </a:lnTo>
                  <a:lnTo>
                    <a:pt x="403374" y="406400"/>
                  </a:lnTo>
                  <a:lnTo>
                    <a:pt x="606574" y="203200"/>
                  </a:lnTo>
                  <a:lnTo>
                    <a:pt x="403374" y="0"/>
                  </a:lnTo>
                  <a:close/>
                </a:path>
              </a:pathLst>
            </a:custGeom>
            <a:solidFill>
              <a:srgbClr val="52896B"/>
            </a:solidFill>
          </p:spPr>
        </p:sp>
        <p:sp>
          <p:nvSpPr>
            <p:cNvPr id="153" name="TextBox 73">
              <a:extLst>
                <a:ext uri="{FF2B5EF4-FFF2-40B4-BE49-F238E27FC236}">
                  <a16:creationId xmlns:a16="http://schemas.microsoft.com/office/drawing/2014/main" id="{8B407D29-6AC7-BC9E-7E6C-77546C27A0FA}"/>
                </a:ext>
              </a:extLst>
            </p:cNvPr>
            <p:cNvSpPr txBox="1"/>
            <p:nvPr/>
          </p:nvSpPr>
          <p:spPr>
            <a:xfrm>
              <a:off x="0" y="-38100"/>
              <a:ext cx="492274" cy="444500"/>
            </a:xfrm>
            <a:prstGeom prst="rect">
              <a:avLst/>
            </a:prstGeom>
          </p:spPr>
          <p:txBody>
            <a:bodyPr lIns="49389" tIns="49389" rIns="49389" bIns="49389" rtlCol="0" anchor="ctr"/>
            <a:lstStyle/>
            <a:p>
              <a:pPr algn="ctr">
                <a:lnSpc>
                  <a:spcPts val="1905"/>
                </a:lnSpc>
                <a:spcBef>
                  <a:spcPct val="0"/>
                </a:spcBef>
              </a:pPr>
              <a:endParaRPr/>
            </a:p>
          </p:txBody>
        </p:sp>
      </p:grpSp>
      <p:grpSp>
        <p:nvGrpSpPr>
          <p:cNvPr id="145" name="Group 88">
            <a:extLst>
              <a:ext uri="{FF2B5EF4-FFF2-40B4-BE49-F238E27FC236}">
                <a16:creationId xmlns:a16="http://schemas.microsoft.com/office/drawing/2014/main" id="{3B9B801A-0085-8C76-99EB-5393A886A010}"/>
              </a:ext>
            </a:extLst>
          </p:cNvPr>
          <p:cNvGrpSpPr/>
          <p:nvPr/>
        </p:nvGrpSpPr>
        <p:grpSpPr>
          <a:xfrm>
            <a:off x="2606200" y="2732348"/>
            <a:ext cx="2465080" cy="595378"/>
            <a:chOff x="0" y="0"/>
            <a:chExt cx="618912" cy="149483"/>
          </a:xfrm>
        </p:grpSpPr>
        <p:sp>
          <p:nvSpPr>
            <p:cNvPr id="146" name="Freeform 89">
              <a:extLst>
                <a:ext uri="{FF2B5EF4-FFF2-40B4-BE49-F238E27FC236}">
                  <a16:creationId xmlns:a16="http://schemas.microsoft.com/office/drawing/2014/main" id="{19372EAA-5198-7B41-179A-16C8E95D5826}"/>
                </a:ext>
              </a:extLst>
            </p:cNvPr>
            <p:cNvSpPr/>
            <p:nvPr/>
          </p:nvSpPr>
          <p:spPr>
            <a:xfrm>
              <a:off x="0" y="0"/>
              <a:ext cx="612626" cy="149483"/>
            </a:xfrm>
            <a:custGeom>
              <a:avLst/>
              <a:gdLst/>
              <a:ahLst/>
              <a:cxnLst/>
              <a:rect l="l" t="t" r="r" b="b"/>
              <a:pathLst>
                <a:path w="612626" h="149483">
                  <a:moveTo>
                    <a:pt x="74741" y="0"/>
                  </a:moveTo>
                  <a:lnTo>
                    <a:pt x="537885" y="0"/>
                  </a:lnTo>
                  <a:cubicBezTo>
                    <a:pt x="557707" y="0"/>
                    <a:pt x="576718" y="7875"/>
                    <a:pt x="590735" y="21891"/>
                  </a:cubicBezTo>
                  <a:cubicBezTo>
                    <a:pt x="604751" y="35908"/>
                    <a:pt x="612626" y="54919"/>
                    <a:pt x="612626" y="74741"/>
                  </a:cubicBezTo>
                  <a:lnTo>
                    <a:pt x="612626" y="74741"/>
                  </a:lnTo>
                  <a:cubicBezTo>
                    <a:pt x="612626" y="94564"/>
                    <a:pt x="604751" y="113575"/>
                    <a:pt x="590735" y="127591"/>
                  </a:cubicBezTo>
                  <a:cubicBezTo>
                    <a:pt x="576718" y="141608"/>
                    <a:pt x="557707" y="149483"/>
                    <a:pt x="537885" y="149483"/>
                  </a:cubicBezTo>
                  <a:lnTo>
                    <a:pt x="74741" y="149483"/>
                  </a:lnTo>
                  <a:cubicBezTo>
                    <a:pt x="54919" y="149483"/>
                    <a:pt x="35908" y="141608"/>
                    <a:pt x="21891" y="127591"/>
                  </a:cubicBezTo>
                  <a:cubicBezTo>
                    <a:pt x="7875" y="113575"/>
                    <a:pt x="0" y="94564"/>
                    <a:pt x="0" y="74741"/>
                  </a:cubicBezTo>
                  <a:lnTo>
                    <a:pt x="0" y="74741"/>
                  </a:lnTo>
                  <a:cubicBezTo>
                    <a:pt x="0" y="54919"/>
                    <a:pt x="7875" y="35908"/>
                    <a:pt x="21891" y="21891"/>
                  </a:cubicBezTo>
                  <a:cubicBezTo>
                    <a:pt x="35908" y="7875"/>
                    <a:pt x="54919" y="0"/>
                    <a:pt x="74741" y="0"/>
                  </a:cubicBezTo>
                  <a:close/>
                </a:path>
              </a:pathLst>
            </a:custGeom>
            <a:solidFill>
              <a:srgbClr val="2A566F"/>
            </a:solidFill>
          </p:spPr>
        </p:sp>
        <p:sp>
          <p:nvSpPr>
            <p:cNvPr id="147" name="TextBox 90">
              <a:extLst>
                <a:ext uri="{FF2B5EF4-FFF2-40B4-BE49-F238E27FC236}">
                  <a16:creationId xmlns:a16="http://schemas.microsoft.com/office/drawing/2014/main" id="{3AB4CE96-1734-9B81-93B1-D1E7B16B6B2C}"/>
                </a:ext>
              </a:extLst>
            </p:cNvPr>
            <p:cNvSpPr txBox="1"/>
            <p:nvPr/>
          </p:nvSpPr>
          <p:spPr>
            <a:xfrm>
              <a:off x="0" y="0"/>
              <a:ext cx="618912" cy="149483"/>
            </a:xfrm>
            <a:prstGeom prst="rect">
              <a:avLst/>
            </a:prstGeom>
          </p:spPr>
          <p:txBody>
            <a:bodyPr lIns="49389" tIns="49389" rIns="49389" bIns="49389" rtlCol="0" anchor="ctr"/>
            <a:lstStyle/>
            <a:p>
              <a:pPr algn="ctr">
                <a:lnSpc>
                  <a:spcPts val="1905"/>
                </a:lnSpc>
              </a:pPr>
              <a:r>
                <a:rPr lang="en-US" sz="1361" spc="212" dirty="0">
                  <a:solidFill>
                    <a:srgbClr val="FFFFFF"/>
                  </a:solidFill>
                  <a:latin typeface="Poppins Bold"/>
                </a:rPr>
                <a:t>PHASE 1</a:t>
              </a:r>
            </a:p>
          </p:txBody>
        </p:sp>
      </p:grpSp>
      <p:grpSp>
        <p:nvGrpSpPr>
          <p:cNvPr id="134" name="Group 74">
            <a:extLst>
              <a:ext uri="{FF2B5EF4-FFF2-40B4-BE49-F238E27FC236}">
                <a16:creationId xmlns:a16="http://schemas.microsoft.com/office/drawing/2014/main" id="{187FC201-1C1C-2EAE-E564-5339871797EF}"/>
              </a:ext>
            </a:extLst>
          </p:cNvPr>
          <p:cNvGrpSpPr/>
          <p:nvPr/>
        </p:nvGrpSpPr>
        <p:grpSpPr>
          <a:xfrm>
            <a:off x="3931486" y="757169"/>
            <a:ext cx="2611826" cy="1749903"/>
            <a:chOff x="0" y="0"/>
            <a:chExt cx="606574" cy="406400"/>
          </a:xfrm>
        </p:grpSpPr>
        <p:sp>
          <p:nvSpPr>
            <p:cNvPr id="135" name="Freeform 75">
              <a:extLst>
                <a:ext uri="{FF2B5EF4-FFF2-40B4-BE49-F238E27FC236}">
                  <a16:creationId xmlns:a16="http://schemas.microsoft.com/office/drawing/2014/main" id="{66E1D313-0464-A3CC-DB59-2EB5920E3237}"/>
                </a:ext>
              </a:extLst>
            </p:cNvPr>
            <p:cNvSpPr/>
            <p:nvPr/>
          </p:nvSpPr>
          <p:spPr>
            <a:xfrm>
              <a:off x="0" y="0"/>
              <a:ext cx="606574" cy="406400"/>
            </a:xfrm>
            <a:custGeom>
              <a:avLst/>
              <a:gdLst/>
              <a:ahLst/>
              <a:cxnLst/>
              <a:rect l="l" t="t" r="r" b="b"/>
              <a:pathLst>
                <a:path w="606574" h="406400">
                  <a:moveTo>
                    <a:pt x="403374" y="0"/>
                  </a:moveTo>
                  <a:lnTo>
                    <a:pt x="0" y="0"/>
                  </a:lnTo>
                  <a:lnTo>
                    <a:pt x="0" y="406400"/>
                  </a:lnTo>
                  <a:lnTo>
                    <a:pt x="403374" y="406400"/>
                  </a:lnTo>
                  <a:lnTo>
                    <a:pt x="606574" y="203200"/>
                  </a:lnTo>
                  <a:lnTo>
                    <a:pt x="403374" y="0"/>
                  </a:lnTo>
                  <a:close/>
                </a:path>
              </a:pathLst>
            </a:custGeom>
            <a:solidFill>
              <a:srgbClr val="2A566F"/>
            </a:solidFill>
          </p:spPr>
        </p:sp>
        <p:sp>
          <p:nvSpPr>
            <p:cNvPr id="136" name="TextBox 76">
              <a:extLst>
                <a:ext uri="{FF2B5EF4-FFF2-40B4-BE49-F238E27FC236}">
                  <a16:creationId xmlns:a16="http://schemas.microsoft.com/office/drawing/2014/main" id="{9DDD1E70-B037-E8F5-9F55-4CADC7FEE23A}"/>
                </a:ext>
              </a:extLst>
            </p:cNvPr>
            <p:cNvSpPr txBox="1"/>
            <p:nvPr/>
          </p:nvSpPr>
          <p:spPr>
            <a:xfrm>
              <a:off x="0" y="-38100"/>
              <a:ext cx="492274" cy="444500"/>
            </a:xfrm>
            <a:prstGeom prst="rect">
              <a:avLst/>
            </a:prstGeom>
          </p:spPr>
          <p:txBody>
            <a:bodyPr lIns="49389" tIns="49389" rIns="49389" bIns="49389" rtlCol="0" anchor="ctr"/>
            <a:lstStyle/>
            <a:p>
              <a:pPr algn="ctr">
                <a:lnSpc>
                  <a:spcPts val="1905"/>
                </a:lnSpc>
                <a:spcBef>
                  <a:spcPct val="0"/>
                </a:spcBef>
              </a:pPr>
              <a:endParaRPr/>
            </a:p>
          </p:txBody>
        </p:sp>
      </p:grpSp>
      <p:sp>
        <p:nvSpPr>
          <p:cNvPr id="143" name="Freeform 85">
            <a:extLst>
              <a:ext uri="{FF2B5EF4-FFF2-40B4-BE49-F238E27FC236}">
                <a16:creationId xmlns:a16="http://schemas.microsoft.com/office/drawing/2014/main" id="{2E89925B-1BE7-43D8-67AE-162E89DA1C65}"/>
              </a:ext>
            </a:extLst>
          </p:cNvPr>
          <p:cNvSpPr/>
          <p:nvPr/>
        </p:nvSpPr>
        <p:spPr>
          <a:xfrm>
            <a:off x="3461497" y="1289406"/>
            <a:ext cx="607737" cy="631416"/>
          </a:xfrm>
          <a:custGeom>
            <a:avLst/>
            <a:gdLst/>
            <a:ahLst/>
            <a:cxnLst/>
            <a:rect l="l" t="t" r="r" b="b"/>
            <a:pathLst>
              <a:path w="607737" h="631416">
                <a:moveTo>
                  <a:pt x="0" y="0"/>
                </a:moveTo>
                <a:lnTo>
                  <a:pt x="607737" y="0"/>
                </a:lnTo>
                <a:lnTo>
                  <a:pt x="607737" y="631416"/>
                </a:lnTo>
                <a:lnTo>
                  <a:pt x="0" y="631416"/>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Group 2"/>
          <p:cNvGrpSpPr/>
          <p:nvPr/>
        </p:nvGrpSpPr>
        <p:grpSpPr>
          <a:xfrm>
            <a:off x="1083213" y="4354916"/>
            <a:ext cx="3782726" cy="4903384"/>
            <a:chOff x="0" y="0"/>
            <a:chExt cx="996273" cy="1291426"/>
          </a:xfrm>
        </p:grpSpPr>
        <p:sp>
          <p:nvSpPr>
            <p:cNvPr id="3" name="Freeform 3"/>
            <p:cNvSpPr/>
            <p:nvPr/>
          </p:nvSpPr>
          <p:spPr>
            <a:xfrm>
              <a:off x="0" y="0"/>
              <a:ext cx="996273" cy="1291426"/>
            </a:xfrm>
            <a:custGeom>
              <a:avLst/>
              <a:gdLst/>
              <a:ahLst/>
              <a:cxnLst/>
              <a:rect l="l" t="t" r="r" b="b"/>
              <a:pathLst>
                <a:path w="996273" h="1291426">
                  <a:moveTo>
                    <a:pt x="110519" y="0"/>
                  </a:moveTo>
                  <a:lnTo>
                    <a:pt x="885754" y="0"/>
                  </a:lnTo>
                  <a:cubicBezTo>
                    <a:pt x="915066" y="0"/>
                    <a:pt x="943177" y="11644"/>
                    <a:pt x="963903" y="32370"/>
                  </a:cubicBezTo>
                  <a:cubicBezTo>
                    <a:pt x="984629" y="53097"/>
                    <a:pt x="996273" y="81208"/>
                    <a:pt x="996273" y="110519"/>
                  </a:cubicBezTo>
                  <a:lnTo>
                    <a:pt x="996273" y="1180907"/>
                  </a:lnTo>
                  <a:cubicBezTo>
                    <a:pt x="996273" y="1241945"/>
                    <a:pt x="946792" y="1291426"/>
                    <a:pt x="885754" y="1291426"/>
                  </a:cubicBezTo>
                  <a:lnTo>
                    <a:pt x="110519" y="1291426"/>
                  </a:lnTo>
                  <a:cubicBezTo>
                    <a:pt x="81208" y="1291426"/>
                    <a:pt x="53097" y="1279782"/>
                    <a:pt x="32370" y="1259056"/>
                  </a:cubicBezTo>
                  <a:cubicBezTo>
                    <a:pt x="11644" y="1238330"/>
                    <a:pt x="0" y="1210219"/>
                    <a:pt x="0" y="1180907"/>
                  </a:cubicBezTo>
                  <a:lnTo>
                    <a:pt x="0" y="110519"/>
                  </a:lnTo>
                  <a:cubicBezTo>
                    <a:pt x="0" y="81208"/>
                    <a:pt x="11644" y="53097"/>
                    <a:pt x="32370" y="32370"/>
                  </a:cubicBezTo>
                  <a:cubicBezTo>
                    <a:pt x="53097" y="11644"/>
                    <a:pt x="81208" y="0"/>
                    <a:pt x="110519" y="0"/>
                  </a:cubicBezTo>
                  <a:close/>
                </a:path>
              </a:pathLst>
            </a:custGeom>
            <a:solidFill>
              <a:srgbClr val="FFBC00"/>
            </a:solidFill>
          </p:spPr>
        </p:sp>
        <p:sp>
          <p:nvSpPr>
            <p:cNvPr id="4" name="TextBox 4"/>
            <p:cNvSpPr txBox="1"/>
            <p:nvPr/>
          </p:nvSpPr>
          <p:spPr>
            <a:xfrm>
              <a:off x="0" y="-57150"/>
              <a:ext cx="996273" cy="1348576"/>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5214334" y="4354916"/>
            <a:ext cx="3782726" cy="4903384"/>
            <a:chOff x="0" y="0"/>
            <a:chExt cx="996273" cy="1291426"/>
          </a:xfrm>
        </p:grpSpPr>
        <p:sp>
          <p:nvSpPr>
            <p:cNvPr id="6" name="Freeform 6"/>
            <p:cNvSpPr/>
            <p:nvPr/>
          </p:nvSpPr>
          <p:spPr>
            <a:xfrm>
              <a:off x="0" y="0"/>
              <a:ext cx="996273" cy="1291426"/>
            </a:xfrm>
            <a:custGeom>
              <a:avLst/>
              <a:gdLst/>
              <a:ahLst/>
              <a:cxnLst/>
              <a:rect l="l" t="t" r="r" b="b"/>
              <a:pathLst>
                <a:path w="996273" h="1291426">
                  <a:moveTo>
                    <a:pt x="110519" y="0"/>
                  </a:moveTo>
                  <a:lnTo>
                    <a:pt x="885754" y="0"/>
                  </a:lnTo>
                  <a:cubicBezTo>
                    <a:pt x="915066" y="0"/>
                    <a:pt x="943177" y="11644"/>
                    <a:pt x="963903" y="32370"/>
                  </a:cubicBezTo>
                  <a:cubicBezTo>
                    <a:pt x="984629" y="53097"/>
                    <a:pt x="996273" y="81208"/>
                    <a:pt x="996273" y="110519"/>
                  </a:cubicBezTo>
                  <a:lnTo>
                    <a:pt x="996273" y="1180907"/>
                  </a:lnTo>
                  <a:cubicBezTo>
                    <a:pt x="996273" y="1241945"/>
                    <a:pt x="946792" y="1291426"/>
                    <a:pt x="885754" y="1291426"/>
                  </a:cubicBezTo>
                  <a:lnTo>
                    <a:pt x="110519" y="1291426"/>
                  </a:lnTo>
                  <a:cubicBezTo>
                    <a:pt x="81208" y="1291426"/>
                    <a:pt x="53097" y="1279782"/>
                    <a:pt x="32370" y="1259056"/>
                  </a:cubicBezTo>
                  <a:cubicBezTo>
                    <a:pt x="11644" y="1238330"/>
                    <a:pt x="0" y="1210219"/>
                    <a:pt x="0" y="1180907"/>
                  </a:cubicBezTo>
                  <a:lnTo>
                    <a:pt x="0" y="110519"/>
                  </a:lnTo>
                  <a:cubicBezTo>
                    <a:pt x="0" y="81208"/>
                    <a:pt x="11644" y="53097"/>
                    <a:pt x="32370" y="32370"/>
                  </a:cubicBezTo>
                  <a:cubicBezTo>
                    <a:pt x="53097" y="11644"/>
                    <a:pt x="81208" y="0"/>
                    <a:pt x="110519" y="0"/>
                  </a:cubicBezTo>
                  <a:close/>
                </a:path>
              </a:pathLst>
            </a:custGeom>
            <a:solidFill>
              <a:srgbClr val="FFBC00"/>
            </a:solidFill>
          </p:spPr>
        </p:sp>
        <p:sp>
          <p:nvSpPr>
            <p:cNvPr id="7" name="TextBox 7"/>
            <p:cNvSpPr txBox="1"/>
            <p:nvPr/>
          </p:nvSpPr>
          <p:spPr>
            <a:xfrm>
              <a:off x="0" y="-57150"/>
              <a:ext cx="996273" cy="1348576"/>
            </a:xfrm>
            <a:prstGeom prst="rect">
              <a:avLst/>
            </a:prstGeom>
          </p:spPr>
          <p:txBody>
            <a:bodyPr lIns="50800" tIns="50800" rIns="50800" bIns="50800" rtlCol="0" anchor="ctr"/>
            <a:lstStyle/>
            <a:p>
              <a:pPr algn="ctr">
                <a:lnSpc>
                  <a:spcPts val="2659"/>
                </a:lnSpc>
              </a:pPr>
              <a:endParaRPr/>
            </a:p>
          </p:txBody>
        </p:sp>
      </p:grpSp>
      <p:grpSp>
        <p:nvGrpSpPr>
          <p:cNvPr id="8" name="Group 8"/>
          <p:cNvGrpSpPr/>
          <p:nvPr/>
        </p:nvGrpSpPr>
        <p:grpSpPr>
          <a:xfrm>
            <a:off x="9345454" y="4354916"/>
            <a:ext cx="3782726" cy="4903384"/>
            <a:chOff x="0" y="0"/>
            <a:chExt cx="996273" cy="1291426"/>
          </a:xfrm>
        </p:grpSpPr>
        <p:sp>
          <p:nvSpPr>
            <p:cNvPr id="9" name="Freeform 9"/>
            <p:cNvSpPr/>
            <p:nvPr/>
          </p:nvSpPr>
          <p:spPr>
            <a:xfrm>
              <a:off x="0" y="0"/>
              <a:ext cx="996273" cy="1291426"/>
            </a:xfrm>
            <a:custGeom>
              <a:avLst/>
              <a:gdLst/>
              <a:ahLst/>
              <a:cxnLst/>
              <a:rect l="l" t="t" r="r" b="b"/>
              <a:pathLst>
                <a:path w="996273" h="1291426">
                  <a:moveTo>
                    <a:pt x="110519" y="0"/>
                  </a:moveTo>
                  <a:lnTo>
                    <a:pt x="885754" y="0"/>
                  </a:lnTo>
                  <a:cubicBezTo>
                    <a:pt x="915066" y="0"/>
                    <a:pt x="943177" y="11644"/>
                    <a:pt x="963903" y="32370"/>
                  </a:cubicBezTo>
                  <a:cubicBezTo>
                    <a:pt x="984629" y="53097"/>
                    <a:pt x="996273" y="81208"/>
                    <a:pt x="996273" y="110519"/>
                  </a:cubicBezTo>
                  <a:lnTo>
                    <a:pt x="996273" y="1180907"/>
                  </a:lnTo>
                  <a:cubicBezTo>
                    <a:pt x="996273" y="1241945"/>
                    <a:pt x="946792" y="1291426"/>
                    <a:pt x="885754" y="1291426"/>
                  </a:cubicBezTo>
                  <a:lnTo>
                    <a:pt x="110519" y="1291426"/>
                  </a:lnTo>
                  <a:cubicBezTo>
                    <a:pt x="81208" y="1291426"/>
                    <a:pt x="53097" y="1279782"/>
                    <a:pt x="32370" y="1259056"/>
                  </a:cubicBezTo>
                  <a:cubicBezTo>
                    <a:pt x="11644" y="1238330"/>
                    <a:pt x="0" y="1210219"/>
                    <a:pt x="0" y="1180907"/>
                  </a:cubicBezTo>
                  <a:lnTo>
                    <a:pt x="0" y="110519"/>
                  </a:lnTo>
                  <a:cubicBezTo>
                    <a:pt x="0" y="81208"/>
                    <a:pt x="11644" y="53097"/>
                    <a:pt x="32370" y="32370"/>
                  </a:cubicBezTo>
                  <a:cubicBezTo>
                    <a:pt x="53097" y="11644"/>
                    <a:pt x="81208" y="0"/>
                    <a:pt x="110519" y="0"/>
                  </a:cubicBezTo>
                  <a:close/>
                </a:path>
              </a:pathLst>
            </a:custGeom>
            <a:solidFill>
              <a:srgbClr val="FFBC00"/>
            </a:solidFill>
          </p:spPr>
        </p:sp>
        <p:sp>
          <p:nvSpPr>
            <p:cNvPr id="10" name="TextBox 10"/>
            <p:cNvSpPr txBox="1"/>
            <p:nvPr/>
          </p:nvSpPr>
          <p:spPr>
            <a:xfrm>
              <a:off x="0" y="-57150"/>
              <a:ext cx="996273" cy="1348576"/>
            </a:xfrm>
            <a:prstGeom prst="rect">
              <a:avLst/>
            </a:prstGeom>
          </p:spPr>
          <p:txBody>
            <a:bodyPr lIns="50800" tIns="50800" rIns="50800" bIns="50800" rtlCol="0" anchor="ctr"/>
            <a:lstStyle/>
            <a:p>
              <a:pPr algn="ctr">
                <a:lnSpc>
                  <a:spcPts val="2659"/>
                </a:lnSpc>
              </a:pPr>
              <a:endParaRPr/>
            </a:p>
          </p:txBody>
        </p:sp>
      </p:grpSp>
      <p:grpSp>
        <p:nvGrpSpPr>
          <p:cNvPr id="11" name="Group 11"/>
          <p:cNvGrpSpPr/>
          <p:nvPr/>
        </p:nvGrpSpPr>
        <p:grpSpPr>
          <a:xfrm>
            <a:off x="13476574" y="4354916"/>
            <a:ext cx="3782726" cy="4903384"/>
            <a:chOff x="0" y="0"/>
            <a:chExt cx="996273" cy="1291426"/>
          </a:xfrm>
        </p:grpSpPr>
        <p:sp>
          <p:nvSpPr>
            <p:cNvPr id="12" name="Freeform 12"/>
            <p:cNvSpPr/>
            <p:nvPr/>
          </p:nvSpPr>
          <p:spPr>
            <a:xfrm>
              <a:off x="0" y="0"/>
              <a:ext cx="996273" cy="1291426"/>
            </a:xfrm>
            <a:custGeom>
              <a:avLst/>
              <a:gdLst/>
              <a:ahLst/>
              <a:cxnLst/>
              <a:rect l="l" t="t" r="r" b="b"/>
              <a:pathLst>
                <a:path w="996273" h="1291426">
                  <a:moveTo>
                    <a:pt x="110519" y="0"/>
                  </a:moveTo>
                  <a:lnTo>
                    <a:pt x="885754" y="0"/>
                  </a:lnTo>
                  <a:cubicBezTo>
                    <a:pt x="915066" y="0"/>
                    <a:pt x="943177" y="11644"/>
                    <a:pt x="963903" y="32370"/>
                  </a:cubicBezTo>
                  <a:cubicBezTo>
                    <a:pt x="984629" y="53097"/>
                    <a:pt x="996273" y="81208"/>
                    <a:pt x="996273" y="110519"/>
                  </a:cubicBezTo>
                  <a:lnTo>
                    <a:pt x="996273" y="1180907"/>
                  </a:lnTo>
                  <a:cubicBezTo>
                    <a:pt x="996273" y="1241945"/>
                    <a:pt x="946792" y="1291426"/>
                    <a:pt x="885754" y="1291426"/>
                  </a:cubicBezTo>
                  <a:lnTo>
                    <a:pt x="110519" y="1291426"/>
                  </a:lnTo>
                  <a:cubicBezTo>
                    <a:pt x="81208" y="1291426"/>
                    <a:pt x="53097" y="1279782"/>
                    <a:pt x="32370" y="1259056"/>
                  </a:cubicBezTo>
                  <a:cubicBezTo>
                    <a:pt x="11644" y="1238330"/>
                    <a:pt x="0" y="1210219"/>
                    <a:pt x="0" y="1180907"/>
                  </a:cubicBezTo>
                  <a:lnTo>
                    <a:pt x="0" y="110519"/>
                  </a:lnTo>
                  <a:cubicBezTo>
                    <a:pt x="0" y="81208"/>
                    <a:pt x="11644" y="53097"/>
                    <a:pt x="32370" y="32370"/>
                  </a:cubicBezTo>
                  <a:cubicBezTo>
                    <a:pt x="53097" y="11644"/>
                    <a:pt x="81208" y="0"/>
                    <a:pt x="110519" y="0"/>
                  </a:cubicBezTo>
                  <a:close/>
                </a:path>
              </a:pathLst>
            </a:custGeom>
            <a:solidFill>
              <a:srgbClr val="FFBC00"/>
            </a:solidFill>
          </p:spPr>
        </p:sp>
        <p:sp>
          <p:nvSpPr>
            <p:cNvPr id="13" name="TextBox 13"/>
            <p:cNvSpPr txBox="1"/>
            <p:nvPr/>
          </p:nvSpPr>
          <p:spPr>
            <a:xfrm>
              <a:off x="0" y="-57150"/>
              <a:ext cx="996273" cy="1348576"/>
            </a:xfrm>
            <a:prstGeom prst="rect">
              <a:avLst/>
            </a:prstGeom>
          </p:spPr>
          <p:txBody>
            <a:bodyPr lIns="50800" tIns="50800" rIns="50800" bIns="50800" rtlCol="0" anchor="ctr"/>
            <a:lstStyle/>
            <a:p>
              <a:pPr algn="ctr">
                <a:lnSpc>
                  <a:spcPts val="2659"/>
                </a:lnSpc>
              </a:pPr>
              <a:endParaRPr/>
            </a:p>
          </p:txBody>
        </p:sp>
      </p:grpSp>
      <p:sp>
        <p:nvSpPr>
          <p:cNvPr id="15" name="Freeform 15"/>
          <p:cNvSpPr/>
          <p:nvPr/>
        </p:nvSpPr>
        <p:spPr>
          <a:xfrm>
            <a:off x="2379223" y="3759562"/>
            <a:ext cx="1190707" cy="1190707"/>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75E97"/>
          </a:solidFill>
        </p:spPr>
      </p:sp>
      <p:sp>
        <p:nvSpPr>
          <p:cNvPr id="18" name="Freeform 18"/>
          <p:cNvSpPr/>
          <p:nvPr/>
        </p:nvSpPr>
        <p:spPr>
          <a:xfrm>
            <a:off x="6510343" y="3759562"/>
            <a:ext cx="1190707" cy="1190707"/>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75E97"/>
          </a:solidFill>
        </p:spPr>
      </p:sp>
      <p:sp>
        <p:nvSpPr>
          <p:cNvPr id="21" name="Freeform 21"/>
          <p:cNvSpPr/>
          <p:nvPr/>
        </p:nvSpPr>
        <p:spPr>
          <a:xfrm>
            <a:off x="10641463" y="3759562"/>
            <a:ext cx="1190707" cy="1190707"/>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75E97"/>
          </a:solidFill>
        </p:spPr>
      </p:sp>
      <p:sp>
        <p:nvSpPr>
          <p:cNvPr id="24" name="Freeform 24"/>
          <p:cNvSpPr/>
          <p:nvPr/>
        </p:nvSpPr>
        <p:spPr>
          <a:xfrm>
            <a:off x="14772584" y="3759562"/>
            <a:ext cx="1190707" cy="1190707"/>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75E97"/>
          </a:solidFill>
        </p:spPr>
      </p:sp>
      <p:sp>
        <p:nvSpPr>
          <p:cNvPr id="30" name="TextBox 30"/>
          <p:cNvSpPr txBox="1"/>
          <p:nvPr/>
        </p:nvSpPr>
        <p:spPr>
          <a:xfrm>
            <a:off x="5442888" y="1401441"/>
            <a:ext cx="7402224" cy="713272"/>
          </a:xfrm>
          <a:prstGeom prst="rect">
            <a:avLst/>
          </a:prstGeom>
        </p:spPr>
        <p:txBody>
          <a:bodyPr lIns="0" tIns="0" rIns="0" bIns="0" rtlCol="0" anchor="t">
            <a:spAutoFit/>
          </a:bodyPr>
          <a:lstStyle/>
          <a:p>
            <a:pPr algn="ctr">
              <a:lnSpc>
                <a:spcPts val="5400"/>
              </a:lnSpc>
            </a:pPr>
            <a:r>
              <a:rPr lang="en-US" sz="5400" dirty="0">
                <a:latin typeface="Poppins Bold" panose="00000800000000000000" charset="0"/>
                <a:cs typeface="Poppins Bold" panose="00000800000000000000" charset="0"/>
              </a:rPr>
              <a:t>TITLE</a:t>
            </a:r>
          </a:p>
        </p:txBody>
      </p:sp>
      <p:sp>
        <p:nvSpPr>
          <p:cNvPr id="31" name="TextBox 31"/>
          <p:cNvSpPr txBox="1"/>
          <p:nvPr/>
        </p:nvSpPr>
        <p:spPr>
          <a:xfrm>
            <a:off x="1504924" y="5238224"/>
            <a:ext cx="2939305" cy="610103"/>
          </a:xfrm>
          <a:prstGeom prst="rect">
            <a:avLst/>
          </a:prstGeom>
        </p:spPr>
        <p:txBody>
          <a:bodyPr lIns="0" tIns="0" rIns="0" bIns="0" rtlCol="0" anchor="t">
            <a:spAutoFit/>
          </a:bodyPr>
          <a:lstStyle/>
          <a:p>
            <a:pPr algn="ctr">
              <a:lnSpc>
                <a:spcPts val="5039"/>
              </a:lnSpc>
              <a:spcBef>
                <a:spcPct val="0"/>
              </a:spcBef>
            </a:pPr>
            <a:r>
              <a:rPr lang="en-US" sz="3599" dirty="0">
                <a:latin typeface="Poppins Bold"/>
              </a:rPr>
              <a:t>VOLUME</a:t>
            </a:r>
          </a:p>
        </p:txBody>
      </p:sp>
      <p:sp>
        <p:nvSpPr>
          <p:cNvPr id="32" name="TextBox 32"/>
          <p:cNvSpPr txBox="1"/>
          <p:nvPr/>
        </p:nvSpPr>
        <p:spPr>
          <a:xfrm>
            <a:off x="2642568" y="3644064"/>
            <a:ext cx="664015" cy="1221679"/>
          </a:xfrm>
          <a:prstGeom prst="rect">
            <a:avLst/>
          </a:prstGeom>
        </p:spPr>
        <p:txBody>
          <a:bodyPr lIns="0" tIns="0" rIns="0" bIns="0" rtlCol="0" anchor="t">
            <a:spAutoFit/>
          </a:bodyPr>
          <a:lstStyle/>
          <a:p>
            <a:pPr algn="ctr">
              <a:lnSpc>
                <a:spcPts val="9417"/>
              </a:lnSpc>
              <a:spcBef>
                <a:spcPct val="0"/>
              </a:spcBef>
            </a:pPr>
            <a:r>
              <a:rPr lang="en-US" sz="6727" dirty="0">
                <a:solidFill>
                  <a:srgbClr val="FFFFFF"/>
                </a:solidFill>
                <a:latin typeface="Poppins Bold"/>
              </a:rPr>
              <a:t>1</a:t>
            </a:r>
          </a:p>
        </p:txBody>
      </p:sp>
      <p:sp>
        <p:nvSpPr>
          <p:cNvPr id="33" name="TextBox 33"/>
          <p:cNvSpPr txBox="1"/>
          <p:nvPr/>
        </p:nvSpPr>
        <p:spPr>
          <a:xfrm>
            <a:off x="6773689" y="3644064"/>
            <a:ext cx="664015" cy="1221679"/>
          </a:xfrm>
          <a:prstGeom prst="rect">
            <a:avLst/>
          </a:prstGeom>
        </p:spPr>
        <p:txBody>
          <a:bodyPr lIns="0" tIns="0" rIns="0" bIns="0" rtlCol="0" anchor="t">
            <a:spAutoFit/>
          </a:bodyPr>
          <a:lstStyle/>
          <a:p>
            <a:pPr algn="ctr">
              <a:lnSpc>
                <a:spcPts val="9417"/>
              </a:lnSpc>
              <a:spcBef>
                <a:spcPct val="0"/>
              </a:spcBef>
            </a:pPr>
            <a:r>
              <a:rPr lang="en-US" sz="6727" dirty="0">
                <a:solidFill>
                  <a:srgbClr val="FFFFFF"/>
                </a:solidFill>
                <a:latin typeface="Poppins Bold"/>
              </a:rPr>
              <a:t>2</a:t>
            </a:r>
          </a:p>
        </p:txBody>
      </p:sp>
      <p:sp>
        <p:nvSpPr>
          <p:cNvPr id="34" name="TextBox 34"/>
          <p:cNvSpPr txBox="1"/>
          <p:nvPr/>
        </p:nvSpPr>
        <p:spPr>
          <a:xfrm>
            <a:off x="10904809" y="3644064"/>
            <a:ext cx="664015" cy="1221679"/>
          </a:xfrm>
          <a:prstGeom prst="rect">
            <a:avLst/>
          </a:prstGeom>
        </p:spPr>
        <p:txBody>
          <a:bodyPr lIns="0" tIns="0" rIns="0" bIns="0" rtlCol="0" anchor="t">
            <a:spAutoFit/>
          </a:bodyPr>
          <a:lstStyle/>
          <a:p>
            <a:pPr algn="ctr">
              <a:lnSpc>
                <a:spcPts val="9417"/>
              </a:lnSpc>
              <a:spcBef>
                <a:spcPct val="0"/>
              </a:spcBef>
            </a:pPr>
            <a:r>
              <a:rPr lang="en-US" sz="6727" dirty="0">
                <a:solidFill>
                  <a:srgbClr val="FFFFFF"/>
                </a:solidFill>
                <a:latin typeface="Poppins Bold"/>
              </a:rPr>
              <a:t>3</a:t>
            </a:r>
          </a:p>
        </p:txBody>
      </p:sp>
      <p:sp>
        <p:nvSpPr>
          <p:cNvPr id="35" name="TextBox 35"/>
          <p:cNvSpPr txBox="1"/>
          <p:nvPr/>
        </p:nvSpPr>
        <p:spPr>
          <a:xfrm>
            <a:off x="14995272" y="3644064"/>
            <a:ext cx="664015" cy="1221679"/>
          </a:xfrm>
          <a:prstGeom prst="rect">
            <a:avLst/>
          </a:prstGeom>
        </p:spPr>
        <p:txBody>
          <a:bodyPr lIns="0" tIns="0" rIns="0" bIns="0" rtlCol="0" anchor="t">
            <a:spAutoFit/>
          </a:bodyPr>
          <a:lstStyle/>
          <a:p>
            <a:pPr algn="ctr">
              <a:lnSpc>
                <a:spcPts val="9417"/>
              </a:lnSpc>
              <a:spcBef>
                <a:spcPct val="0"/>
              </a:spcBef>
            </a:pPr>
            <a:r>
              <a:rPr lang="en-US" sz="6727" dirty="0">
                <a:solidFill>
                  <a:srgbClr val="FFFFFF"/>
                </a:solidFill>
                <a:latin typeface="Poppins Bold"/>
              </a:rPr>
              <a:t>4</a:t>
            </a:r>
          </a:p>
        </p:txBody>
      </p:sp>
      <p:sp>
        <p:nvSpPr>
          <p:cNvPr id="36" name="TextBox 36"/>
          <p:cNvSpPr txBox="1"/>
          <p:nvPr/>
        </p:nvSpPr>
        <p:spPr>
          <a:xfrm>
            <a:off x="5636044" y="5238224"/>
            <a:ext cx="2939305" cy="610103"/>
          </a:xfrm>
          <a:prstGeom prst="rect">
            <a:avLst/>
          </a:prstGeom>
        </p:spPr>
        <p:txBody>
          <a:bodyPr lIns="0" tIns="0" rIns="0" bIns="0" rtlCol="0" anchor="t">
            <a:spAutoFit/>
          </a:bodyPr>
          <a:lstStyle/>
          <a:p>
            <a:pPr algn="ctr">
              <a:lnSpc>
                <a:spcPts val="5039"/>
              </a:lnSpc>
              <a:spcBef>
                <a:spcPct val="0"/>
              </a:spcBef>
            </a:pPr>
            <a:r>
              <a:rPr lang="en-US" sz="3599" b="1" dirty="0">
                <a:latin typeface="Poppins Bold"/>
              </a:rPr>
              <a:t>VISIBILITY</a:t>
            </a:r>
          </a:p>
        </p:txBody>
      </p:sp>
      <p:sp>
        <p:nvSpPr>
          <p:cNvPr id="37" name="TextBox 37"/>
          <p:cNvSpPr txBox="1"/>
          <p:nvPr/>
        </p:nvSpPr>
        <p:spPr>
          <a:xfrm>
            <a:off x="9767164" y="5238224"/>
            <a:ext cx="2939305" cy="610103"/>
          </a:xfrm>
          <a:prstGeom prst="rect">
            <a:avLst/>
          </a:prstGeom>
        </p:spPr>
        <p:txBody>
          <a:bodyPr lIns="0" tIns="0" rIns="0" bIns="0" rtlCol="0" anchor="t">
            <a:spAutoFit/>
          </a:bodyPr>
          <a:lstStyle/>
          <a:p>
            <a:pPr algn="ctr">
              <a:lnSpc>
                <a:spcPts val="5039"/>
              </a:lnSpc>
              <a:spcBef>
                <a:spcPct val="0"/>
              </a:spcBef>
            </a:pPr>
            <a:r>
              <a:rPr lang="en-US" sz="3599" b="1" dirty="0">
                <a:latin typeface="Poppins Bold"/>
              </a:rPr>
              <a:t>VARIETY</a:t>
            </a:r>
          </a:p>
        </p:txBody>
      </p:sp>
      <p:sp>
        <p:nvSpPr>
          <p:cNvPr id="38" name="TextBox 38"/>
          <p:cNvSpPr txBox="1"/>
          <p:nvPr/>
        </p:nvSpPr>
        <p:spPr>
          <a:xfrm>
            <a:off x="13898285" y="5238224"/>
            <a:ext cx="2939305" cy="610103"/>
          </a:xfrm>
          <a:prstGeom prst="rect">
            <a:avLst/>
          </a:prstGeom>
        </p:spPr>
        <p:txBody>
          <a:bodyPr lIns="0" tIns="0" rIns="0" bIns="0" rtlCol="0" anchor="t">
            <a:spAutoFit/>
          </a:bodyPr>
          <a:lstStyle/>
          <a:p>
            <a:pPr algn="ctr">
              <a:lnSpc>
                <a:spcPts val="5039"/>
              </a:lnSpc>
              <a:spcBef>
                <a:spcPct val="0"/>
              </a:spcBef>
            </a:pPr>
            <a:r>
              <a:rPr lang="en-US" sz="3599" b="1" dirty="0">
                <a:latin typeface="Poppins Bold"/>
              </a:rPr>
              <a:t>VARIATION</a:t>
            </a:r>
          </a:p>
        </p:txBody>
      </p:sp>
      <p:sp>
        <p:nvSpPr>
          <p:cNvPr id="39" name="TextBox 39"/>
          <p:cNvSpPr txBox="1"/>
          <p:nvPr/>
        </p:nvSpPr>
        <p:spPr>
          <a:xfrm>
            <a:off x="5440020" y="6135864"/>
            <a:ext cx="3331353" cy="2342515"/>
          </a:xfrm>
          <a:prstGeom prst="rect">
            <a:avLst/>
          </a:prstGeom>
        </p:spPr>
        <p:txBody>
          <a:bodyPr lIns="0" tIns="0" rIns="0" bIns="0" rtlCol="0" anchor="t">
            <a:spAutoFit/>
          </a:bodyPr>
          <a:lstStyle/>
          <a:p>
            <a:pPr algn="ctr">
              <a:lnSpc>
                <a:spcPts val="2659"/>
              </a:lnSpc>
              <a:spcBef>
                <a:spcPct val="0"/>
              </a:spcBef>
            </a:pPr>
            <a:r>
              <a:rPr lang="en-US" sz="1899" dirty="0">
                <a:solidFill>
                  <a:srgbClr val="000000"/>
                </a:solidFill>
                <a:latin typeface="Poppins"/>
              </a:rPr>
              <a:t>Lorem ipsum dolor sit </a:t>
            </a:r>
            <a:r>
              <a:rPr lang="en-US" sz="1899" dirty="0" err="1">
                <a:solidFill>
                  <a:srgbClr val="000000"/>
                </a:solidFill>
                <a:latin typeface="Poppins"/>
              </a:rPr>
              <a:t>amet</a:t>
            </a:r>
            <a:r>
              <a:rPr lang="en-US" sz="1899" dirty="0">
                <a:solidFill>
                  <a:srgbClr val="000000"/>
                </a:solidFill>
                <a:latin typeface="Poppins"/>
              </a:rPr>
              <a:t>, </a:t>
            </a:r>
            <a:r>
              <a:rPr lang="en-US" sz="1899" dirty="0" err="1">
                <a:solidFill>
                  <a:srgbClr val="000000"/>
                </a:solidFill>
                <a:latin typeface="Poppins"/>
              </a:rPr>
              <a:t>consectetur</a:t>
            </a:r>
            <a:r>
              <a:rPr lang="en-US" sz="1899" dirty="0">
                <a:solidFill>
                  <a:srgbClr val="000000"/>
                </a:solidFill>
                <a:latin typeface="Poppins"/>
              </a:rPr>
              <a:t> </a:t>
            </a:r>
            <a:r>
              <a:rPr lang="en-US" sz="1899" dirty="0" err="1">
                <a:solidFill>
                  <a:srgbClr val="000000"/>
                </a:solidFill>
                <a:latin typeface="Poppins"/>
              </a:rPr>
              <a:t>adipiscing</a:t>
            </a:r>
            <a:r>
              <a:rPr lang="en-US" sz="1899" dirty="0">
                <a:solidFill>
                  <a:srgbClr val="000000"/>
                </a:solidFill>
                <a:latin typeface="Poppins"/>
              </a:rPr>
              <a:t> </a:t>
            </a:r>
            <a:r>
              <a:rPr lang="en-US" sz="1899" dirty="0" err="1">
                <a:solidFill>
                  <a:srgbClr val="000000"/>
                </a:solidFill>
                <a:latin typeface="Poppins"/>
              </a:rPr>
              <a:t>elit</a:t>
            </a:r>
            <a:r>
              <a:rPr lang="en-US" sz="1899" dirty="0">
                <a:solidFill>
                  <a:srgbClr val="000000"/>
                </a:solidFill>
                <a:latin typeface="Poppins"/>
              </a:rPr>
              <a:t>, sed do </a:t>
            </a:r>
            <a:r>
              <a:rPr lang="en-US" sz="1899" dirty="0" err="1">
                <a:solidFill>
                  <a:srgbClr val="000000"/>
                </a:solidFill>
                <a:latin typeface="Poppins"/>
              </a:rPr>
              <a:t>eiusmod</a:t>
            </a:r>
            <a:r>
              <a:rPr lang="en-US" sz="1899" dirty="0">
                <a:solidFill>
                  <a:srgbClr val="000000"/>
                </a:solidFill>
                <a:latin typeface="Poppins"/>
              </a:rPr>
              <a:t> </a:t>
            </a:r>
            <a:r>
              <a:rPr lang="en-US" sz="1899" dirty="0" err="1">
                <a:solidFill>
                  <a:srgbClr val="000000"/>
                </a:solidFill>
                <a:latin typeface="Poppins"/>
              </a:rPr>
              <a:t>tempor</a:t>
            </a:r>
            <a:r>
              <a:rPr lang="en-US" sz="1899" dirty="0">
                <a:solidFill>
                  <a:srgbClr val="000000"/>
                </a:solidFill>
                <a:latin typeface="Poppins"/>
              </a:rPr>
              <a:t> </a:t>
            </a:r>
            <a:r>
              <a:rPr lang="en-US" sz="1899" dirty="0" err="1">
                <a:solidFill>
                  <a:srgbClr val="000000"/>
                </a:solidFill>
                <a:latin typeface="Poppins"/>
              </a:rPr>
              <a:t>incididunt</a:t>
            </a:r>
            <a:r>
              <a:rPr lang="en-US" sz="1899" dirty="0">
                <a:solidFill>
                  <a:srgbClr val="000000"/>
                </a:solidFill>
                <a:latin typeface="Poppins"/>
              </a:rPr>
              <a:t> </a:t>
            </a:r>
            <a:r>
              <a:rPr lang="en-US" sz="1899" dirty="0" err="1">
                <a:solidFill>
                  <a:srgbClr val="000000"/>
                </a:solidFill>
                <a:latin typeface="Poppins"/>
              </a:rPr>
              <a:t>ut</a:t>
            </a:r>
            <a:r>
              <a:rPr lang="en-US" sz="1899" dirty="0">
                <a:solidFill>
                  <a:srgbClr val="000000"/>
                </a:solidFill>
                <a:latin typeface="Poppins"/>
              </a:rPr>
              <a:t> labore et dolore magna </a:t>
            </a:r>
            <a:r>
              <a:rPr lang="en-US" sz="1899" dirty="0" err="1">
                <a:solidFill>
                  <a:srgbClr val="000000"/>
                </a:solidFill>
                <a:latin typeface="Poppins"/>
              </a:rPr>
              <a:t>aliqua</a:t>
            </a:r>
            <a:r>
              <a:rPr lang="en-US" sz="1899" dirty="0">
                <a:solidFill>
                  <a:srgbClr val="000000"/>
                </a:solidFill>
                <a:latin typeface="Poppins"/>
              </a:rPr>
              <a:t>. Ut </a:t>
            </a:r>
            <a:r>
              <a:rPr lang="en-US" sz="1899" dirty="0" err="1">
                <a:solidFill>
                  <a:srgbClr val="000000"/>
                </a:solidFill>
                <a:latin typeface="Poppins"/>
              </a:rPr>
              <a:t>enim</a:t>
            </a:r>
            <a:r>
              <a:rPr lang="en-US" sz="1899" dirty="0">
                <a:solidFill>
                  <a:srgbClr val="000000"/>
                </a:solidFill>
                <a:latin typeface="Poppins"/>
              </a:rPr>
              <a:t> ad minim </a:t>
            </a:r>
            <a:r>
              <a:rPr lang="en-US" sz="1899" dirty="0" err="1">
                <a:solidFill>
                  <a:srgbClr val="000000"/>
                </a:solidFill>
                <a:latin typeface="Poppins"/>
              </a:rPr>
              <a:t>veniam</a:t>
            </a:r>
            <a:r>
              <a:rPr lang="en-US" sz="1899" dirty="0">
                <a:solidFill>
                  <a:srgbClr val="000000"/>
                </a:solidFill>
                <a:latin typeface="Poppins"/>
              </a:rPr>
              <a:t>.</a:t>
            </a:r>
          </a:p>
        </p:txBody>
      </p:sp>
      <p:sp>
        <p:nvSpPr>
          <p:cNvPr id="40" name="TextBox 40"/>
          <p:cNvSpPr txBox="1"/>
          <p:nvPr/>
        </p:nvSpPr>
        <p:spPr>
          <a:xfrm>
            <a:off x="9571140" y="6135864"/>
            <a:ext cx="3331353" cy="2342515"/>
          </a:xfrm>
          <a:prstGeom prst="rect">
            <a:avLst/>
          </a:prstGeom>
        </p:spPr>
        <p:txBody>
          <a:bodyPr lIns="0" tIns="0" rIns="0" bIns="0" rtlCol="0" anchor="t">
            <a:spAutoFit/>
          </a:bodyPr>
          <a:lstStyle/>
          <a:p>
            <a:pPr algn="ctr">
              <a:lnSpc>
                <a:spcPts val="2659"/>
              </a:lnSpc>
              <a:spcBef>
                <a:spcPct val="0"/>
              </a:spcBef>
            </a:pPr>
            <a:r>
              <a:rPr lang="en-US" sz="1899" dirty="0">
                <a:solidFill>
                  <a:srgbClr val="000000"/>
                </a:solidFill>
                <a:latin typeface="Poppins"/>
              </a:rPr>
              <a:t>Lorem ipsum dolor sit </a:t>
            </a:r>
            <a:r>
              <a:rPr lang="en-US" sz="1899" dirty="0" err="1">
                <a:solidFill>
                  <a:srgbClr val="000000"/>
                </a:solidFill>
                <a:latin typeface="Poppins"/>
              </a:rPr>
              <a:t>amet</a:t>
            </a:r>
            <a:r>
              <a:rPr lang="en-US" sz="1899" dirty="0">
                <a:solidFill>
                  <a:srgbClr val="000000"/>
                </a:solidFill>
                <a:latin typeface="Poppins"/>
              </a:rPr>
              <a:t>, </a:t>
            </a:r>
            <a:r>
              <a:rPr lang="en-US" sz="1899" dirty="0" err="1">
                <a:solidFill>
                  <a:srgbClr val="000000"/>
                </a:solidFill>
                <a:latin typeface="Poppins"/>
              </a:rPr>
              <a:t>consectetur</a:t>
            </a:r>
            <a:r>
              <a:rPr lang="en-US" sz="1899" dirty="0">
                <a:solidFill>
                  <a:srgbClr val="000000"/>
                </a:solidFill>
                <a:latin typeface="Poppins"/>
              </a:rPr>
              <a:t> </a:t>
            </a:r>
            <a:r>
              <a:rPr lang="en-US" sz="1899" dirty="0" err="1">
                <a:solidFill>
                  <a:srgbClr val="000000"/>
                </a:solidFill>
                <a:latin typeface="Poppins"/>
              </a:rPr>
              <a:t>adipiscing</a:t>
            </a:r>
            <a:r>
              <a:rPr lang="en-US" sz="1899" dirty="0">
                <a:solidFill>
                  <a:srgbClr val="000000"/>
                </a:solidFill>
                <a:latin typeface="Poppins"/>
              </a:rPr>
              <a:t> </a:t>
            </a:r>
            <a:r>
              <a:rPr lang="en-US" sz="1899" dirty="0" err="1">
                <a:solidFill>
                  <a:srgbClr val="000000"/>
                </a:solidFill>
                <a:latin typeface="Poppins"/>
              </a:rPr>
              <a:t>elit</a:t>
            </a:r>
            <a:r>
              <a:rPr lang="en-US" sz="1899" dirty="0">
                <a:solidFill>
                  <a:srgbClr val="000000"/>
                </a:solidFill>
                <a:latin typeface="Poppins"/>
              </a:rPr>
              <a:t>, sed do </a:t>
            </a:r>
            <a:r>
              <a:rPr lang="en-US" sz="1899" dirty="0" err="1">
                <a:solidFill>
                  <a:srgbClr val="000000"/>
                </a:solidFill>
                <a:latin typeface="Poppins"/>
              </a:rPr>
              <a:t>eiusmod</a:t>
            </a:r>
            <a:r>
              <a:rPr lang="en-US" sz="1899" dirty="0">
                <a:solidFill>
                  <a:srgbClr val="000000"/>
                </a:solidFill>
                <a:latin typeface="Poppins"/>
              </a:rPr>
              <a:t> </a:t>
            </a:r>
            <a:r>
              <a:rPr lang="en-US" sz="1899" dirty="0" err="1">
                <a:solidFill>
                  <a:srgbClr val="000000"/>
                </a:solidFill>
                <a:latin typeface="Poppins"/>
              </a:rPr>
              <a:t>tempor</a:t>
            </a:r>
            <a:r>
              <a:rPr lang="en-US" sz="1899" dirty="0">
                <a:solidFill>
                  <a:srgbClr val="000000"/>
                </a:solidFill>
                <a:latin typeface="Poppins"/>
              </a:rPr>
              <a:t> </a:t>
            </a:r>
            <a:r>
              <a:rPr lang="en-US" sz="1899" dirty="0" err="1">
                <a:solidFill>
                  <a:srgbClr val="000000"/>
                </a:solidFill>
                <a:latin typeface="Poppins"/>
              </a:rPr>
              <a:t>incididunt</a:t>
            </a:r>
            <a:r>
              <a:rPr lang="en-US" sz="1899" dirty="0">
                <a:solidFill>
                  <a:srgbClr val="000000"/>
                </a:solidFill>
                <a:latin typeface="Poppins"/>
              </a:rPr>
              <a:t> </a:t>
            </a:r>
            <a:r>
              <a:rPr lang="en-US" sz="1899" dirty="0" err="1">
                <a:solidFill>
                  <a:srgbClr val="000000"/>
                </a:solidFill>
                <a:latin typeface="Poppins"/>
              </a:rPr>
              <a:t>ut</a:t>
            </a:r>
            <a:r>
              <a:rPr lang="en-US" sz="1899" dirty="0">
                <a:solidFill>
                  <a:srgbClr val="000000"/>
                </a:solidFill>
                <a:latin typeface="Poppins"/>
              </a:rPr>
              <a:t> labore et dolore magna </a:t>
            </a:r>
            <a:r>
              <a:rPr lang="en-US" sz="1899" dirty="0" err="1">
                <a:solidFill>
                  <a:srgbClr val="000000"/>
                </a:solidFill>
                <a:latin typeface="Poppins"/>
              </a:rPr>
              <a:t>aliqua</a:t>
            </a:r>
            <a:r>
              <a:rPr lang="en-US" sz="1899" dirty="0">
                <a:solidFill>
                  <a:srgbClr val="000000"/>
                </a:solidFill>
                <a:latin typeface="Poppins"/>
              </a:rPr>
              <a:t>. Ut </a:t>
            </a:r>
            <a:r>
              <a:rPr lang="en-US" sz="1899" dirty="0" err="1">
                <a:solidFill>
                  <a:srgbClr val="000000"/>
                </a:solidFill>
                <a:latin typeface="Poppins"/>
              </a:rPr>
              <a:t>enim</a:t>
            </a:r>
            <a:r>
              <a:rPr lang="en-US" sz="1899" dirty="0">
                <a:solidFill>
                  <a:srgbClr val="000000"/>
                </a:solidFill>
                <a:latin typeface="Poppins"/>
              </a:rPr>
              <a:t> ad minim </a:t>
            </a:r>
            <a:r>
              <a:rPr lang="en-US" sz="1899" dirty="0" err="1">
                <a:solidFill>
                  <a:srgbClr val="000000"/>
                </a:solidFill>
                <a:latin typeface="Poppins"/>
              </a:rPr>
              <a:t>veniam</a:t>
            </a:r>
            <a:r>
              <a:rPr lang="en-US" sz="1899" dirty="0">
                <a:solidFill>
                  <a:srgbClr val="000000"/>
                </a:solidFill>
                <a:latin typeface="Poppins"/>
              </a:rPr>
              <a:t>.</a:t>
            </a:r>
          </a:p>
        </p:txBody>
      </p:sp>
      <p:sp>
        <p:nvSpPr>
          <p:cNvPr id="41" name="TextBox 41"/>
          <p:cNvSpPr txBox="1"/>
          <p:nvPr/>
        </p:nvSpPr>
        <p:spPr>
          <a:xfrm>
            <a:off x="13702261" y="6135864"/>
            <a:ext cx="3331353" cy="2342515"/>
          </a:xfrm>
          <a:prstGeom prst="rect">
            <a:avLst/>
          </a:prstGeom>
        </p:spPr>
        <p:txBody>
          <a:bodyPr lIns="0" tIns="0" rIns="0" bIns="0" rtlCol="0" anchor="t">
            <a:spAutoFit/>
          </a:bodyPr>
          <a:lstStyle/>
          <a:p>
            <a:pPr algn="ctr">
              <a:lnSpc>
                <a:spcPts val="2659"/>
              </a:lnSpc>
              <a:spcBef>
                <a:spcPct val="0"/>
              </a:spcBef>
            </a:pPr>
            <a:r>
              <a:rPr lang="en-US" sz="1899" dirty="0">
                <a:solidFill>
                  <a:srgbClr val="000000"/>
                </a:solidFill>
                <a:latin typeface="Poppins"/>
              </a:rPr>
              <a:t>Lorem ipsum dolor sit </a:t>
            </a:r>
            <a:r>
              <a:rPr lang="en-US" sz="1899" dirty="0" err="1">
                <a:solidFill>
                  <a:srgbClr val="000000"/>
                </a:solidFill>
                <a:latin typeface="Poppins"/>
              </a:rPr>
              <a:t>amet</a:t>
            </a:r>
            <a:r>
              <a:rPr lang="en-US" sz="1899" dirty="0">
                <a:solidFill>
                  <a:srgbClr val="000000"/>
                </a:solidFill>
                <a:latin typeface="Poppins"/>
              </a:rPr>
              <a:t>, </a:t>
            </a:r>
            <a:r>
              <a:rPr lang="en-US" sz="1899" dirty="0" err="1">
                <a:solidFill>
                  <a:srgbClr val="000000"/>
                </a:solidFill>
                <a:latin typeface="Poppins"/>
              </a:rPr>
              <a:t>consectetur</a:t>
            </a:r>
            <a:r>
              <a:rPr lang="en-US" sz="1899" dirty="0">
                <a:solidFill>
                  <a:srgbClr val="000000"/>
                </a:solidFill>
                <a:latin typeface="Poppins"/>
              </a:rPr>
              <a:t> </a:t>
            </a:r>
            <a:r>
              <a:rPr lang="en-US" sz="1899" dirty="0" err="1">
                <a:solidFill>
                  <a:srgbClr val="000000"/>
                </a:solidFill>
                <a:latin typeface="Poppins"/>
              </a:rPr>
              <a:t>adipiscing</a:t>
            </a:r>
            <a:r>
              <a:rPr lang="en-US" sz="1899" dirty="0">
                <a:solidFill>
                  <a:srgbClr val="000000"/>
                </a:solidFill>
                <a:latin typeface="Poppins"/>
              </a:rPr>
              <a:t> </a:t>
            </a:r>
            <a:r>
              <a:rPr lang="en-US" sz="1899" dirty="0" err="1">
                <a:solidFill>
                  <a:srgbClr val="000000"/>
                </a:solidFill>
                <a:latin typeface="Poppins"/>
              </a:rPr>
              <a:t>elit</a:t>
            </a:r>
            <a:r>
              <a:rPr lang="en-US" sz="1899" dirty="0">
                <a:solidFill>
                  <a:srgbClr val="000000"/>
                </a:solidFill>
                <a:latin typeface="Poppins"/>
              </a:rPr>
              <a:t>, sed do </a:t>
            </a:r>
            <a:r>
              <a:rPr lang="en-US" sz="1899" dirty="0" err="1">
                <a:solidFill>
                  <a:srgbClr val="000000"/>
                </a:solidFill>
                <a:latin typeface="Poppins"/>
              </a:rPr>
              <a:t>eiusmod</a:t>
            </a:r>
            <a:r>
              <a:rPr lang="en-US" sz="1899" dirty="0">
                <a:solidFill>
                  <a:srgbClr val="000000"/>
                </a:solidFill>
                <a:latin typeface="Poppins"/>
              </a:rPr>
              <a:t> </a:t>
            </a:r>
            <a:r>
              <a:rPr lang="en-US" sz="1899" dirty="0" err="1">
                <a:solidFill>
                  <a:srgbClr val="000000"/>
                </a:solidFill>
                <a:latin typeface="Poppins"/>
              </a:rPr>
              <a:t>tempor</a:t>
            </a:r>
            <a:r>
              <a:rPr lang="en-US" sz="1899" dirty="0">
                <a:solidFill>
                  <a:srgbClr val="000000"/>
                </a:solidFill>
                <a:latin typeface="Poppins"/>
              </a:rPr>
              <a:t> </a:t>
            </a:r>
            <a:r>
              <a:rPr lang="en-US" sz="1899" dirty="0" err="1">
                <a:solidFill>
                  <a:srgbClr val="000000"/>
                </a:solidFill>
                <a:latin typeface="Poppins"/>
              </a:rPr>
              <a:t>incididunt</a:t>
            </a:r>
            <a:r>
              <a:rPr lang="en-US" sz="1899" dirty="0">
                <a:solidFill>
                  <a:srgbClr val="000000"/>
                </a:solidFill>
                <a:latin typeface="Poppins"/>
              </a:rPr>
              <a:t> </a:t>
            </a:r>
            <a:r>
              <a:rPr lang="en-US" sz="1899" dirty="0" err="1">
                <a:solidFill>
                  <a:srgbClr val="000000"/>
                </a:solidFill>
                <a:latin typeface="Poppins"/>
              </a:rPr>
              <a:t>ut</a:t>
            </a:r>
            <a:r>
              <a:rPr lang="en-US" sz="1899" dirty="0">
                <a:solidFill>
                  <a:srgbClr val="000000"/>
                </a:solidFill>
                <a:latin typeface="Poppins"/>
              </a:rPr>
              <a:t> labore et dolore magna </a:t>
            </a:r>
            <a:r>
              <a:rPr lang="en-US" sz="1899" dirty="0" err="1">
                <a:solidFill>
                  <a:srgbClr val="000000"/>
                </a:solidFill>
                <a:latin typeface="Poppins"/>
              </a:rPr>
              <a:t>aliqua</a:t>
            </a:r>
            <a:r>
              <a:rPr lang="en-US" sz="1899" dirty="0">
                <a:solidFill>
                  <a:srgbClr val="000000"/>
                </a:solidFill>
                <a:latin typeface="Poppins"/>
              </a:rPr>
              <a:t>. Ut </a:t>
            </a:r>
            <a:r>
              <a:rPr lang="en-US" sz="1899" dirty="0" err="1">
                <a:solidFill>
                  <a:srgbClr val="000000"/>
                </a:solidFill>
                <a:latin typeface="Poppins"/>
              </a:rPr>
              <a:t>enim</a:t>
            </a:r>
            <a:r>
              <a:rPr lang="en-US" sz="1899" dirty="0">
                <a:solidFill>
                  <a:srgbClr val="000000"/>
                </a:solidFill>
                <a:latin typeface="Poppins"/>
              </a:rPr>
              <a:t> ad minim </a:t>
            </a:r>
            <a:r>
              <a:rPr lang="en-US" sz="1899" dirty="0" err="1">
                <a:solidFill>
                  <a:srgbClr val="000000"/>
                </a:solidFill>
                <a:latin typeface="Poppins"/>
              </a:rPr>
              <a:t>veniam</a:t>
            </a:r>
            <a:r>
              <a:rPr lang="en-US" sz="1899" dirty="0">
                <a:solidFill>
                  <a:srgbClr val="000000"/>
                </a:solidFill>
                <a:latin typeface="Poppins"/>
              </a:rPr>
              <a:t>.</a:t>
            </a:r>
          </a:p>
        </p:txBody>
      </p:sp>
      <p:sp>
        <p:nvSpPr>
          <p:cNvPr id="42" name="TextBox 42"/>
          <p:cNvSpPr txBox="1"/>
          <p:nvPr/>
        </p:nvSpPr>
        <p:spPr>
          <a:xfrm>
            <a:off x="1308899" y="6135864"/>
            <a:ext cx="3331353" cy="2342515"/>
          </a:xfrm>
          <a:prstGeom prst="rect">
            <a:avLst/>
          </a:prstGeom>
        </p:spPr>
        <p:txBody>
          <a:bodyPr lIns="0" tIns="0" rIns="0" bIns="0" rtlCol="0" anchor="t">
            <a:spAutoFit/>
          </a:bodyPr>
          <a:lstStyle/>
          <a:p>
            <a:pPr algn="ctr">
              <a:lnSpc>
                <a:spcPts val="2659"/>
              </a:lnSpc>
              <a:spcBef>
                <a:spcPct val="0"/>
              </a:spcBef>
            </a:pPr>
            <a:r>
              <a:rPr lang="en-US" sz="1899" dirty="0">
                <a:solidFill>
                  <a:srgbClr val="000000"/>
                </a:solidFill>
                <a:latin typeface="Poppins"/>
              </a:rPr>
              <a:t>Lorem ipsum dolor sit </a:t>
            </a:r>
            <a:r>
              <a:rPr lang="en-US" sz="1899" dirty="0" err="1">
                <a:solidFill>
                  <a:srgbClr val="000000"/>
                </a:solidFill>
                <a:latin typeface="Poppins"/>
              </a:rPr>
              <a:t>amet</a:t>
            </a:r>
            <a:r>
              <a:rPr lang="en-US" sz="1899" dirty="0">
                <a:solidFill>
                  <a:srgbClr val="000000"/>
                </a:solidFill>
                <a:latin typeface="Poppins"/>
              </a:rPr>
              <a:t>, </a:t>
            </a:r>
            <a:r>
              <a:rPr lang="en-US" sz="1899" dirty="0" err="1">
                <a:solidFill>
                  <a:srgbClr val="000000"/>
                </a:solidFill>
                <a:latin typeface="Poppins"/>
              </a:rPr>
              <a:t>consectetur</a:t>
            </a:r>
            <a:r>
              <a:rPr lang="en-US" sz="1899" dirty="0">
                <a:solidFill>
                  <a:srgbClr val="000000"/>
                </a:solidFill>
                <a:latin typeface="Poppins"/>
              </a:rPr>
              <a:t> </a:t>
            </a:r>
            <a:r>
              <a:rPr lang="en-US" sz="1899" dirty="0" err="1">
                <a:solidFill>
                  <a:srgbClr val="000000"/>
                </a:solidFill>
                <a:latin typeface="Poppins"/>
              </a:rPr>
              <a:t>adipiscing</a:t>
            </a:r>
            <a:r>
              <a:rPr lang="en-US" sz="1899" dirty="0">
                <a:solidFill>
                  <a:srgbClr val="000000"/>
                </a:solidFill>
                <a:latin typeface="Poppins"/>
              </a:rPr>
              <a:t> </a:t>
            </a:r>
            <a:r>
              <a:rPr lang="en-US" sz="1899" dirty="0" err="1">
                <a:solidFill>
                  <a:srgbClr val="000000"/>
                </a:solidFill>
                <a:latin typeface="Poppins"/>
              </a:rPr>
              <a:t>elit</a:t>
            </a:r>
            <a:r>
              <a:rPr lang="en-US" sz="1899" dirty="0">
                <a:solidFill>
                  <a:srgbClr val="000000"/>
                </a:solidFill>
                <a:latin typeface="Poppins"/>
              </a:rPr>
              <a:t>, sed do </a:t>
            </a:r>
            <a:r>
              <a:rPr lang="en-US" sz="1899" dirty="0" err="1">
                <a:solidFill>
                  <a:srgbClr val="000000"/>
                </a:solidFill>
                <a:latin typeface="Poppins"/>
              </a:rPr>
              <a:t>eiusmod</a:t>
            </a:r>
            <a:r>
              <a:rPr lang="en-US" sz="1899" dirty="0">
                <a:solidFill>
                  <a:srgbClr val="000000"/>
                </a:solidFill>
                <a:latin typeface="Poppins"/>
              </a:rPr>
              <a:t> </a:t>
            </a:r>
            <a:r>
              <a:rPr lang="en-US" sz="1899" dirty="0" err="1">
                <a:solidFill>
                  <a:srgbClr val="000000"/>
                </a:solidFill>
                <a:latin typeface="Poppins"/>
              </a:rPr>
              <a:t>tempor</a:t>
            </a:r>
            <a:r>
              <a:rPr lang="en-US" sz="1899" dirty="0">
                <a:solidFill>
                  <a:srgbClr val="000000"/>
                </a:solidFill>
                <a:latin typeface="Poppins"/>
              </a:rPr>
              <a:t> </a:t>
            </a:r>
            <a:r>
              <a:rPr lang="en-US" sz="1899" dirty="0" err="1">
                <a:solidFill>
                  <a:srgbClr val="000000"/>
                </a:solidFill>
                <a:latin typeface="Poppins"/>
              </a:rPr>
              <a:t>incididunt</a:t>
            </a:r>
            <a:r>
              <a:rPr lang="en-US" sz="1899" dirty="0">
                <a:solidFill>
                  <a:srgbClr val="000000"/>
                </a:solidFill>
                <a:latin typeface="Poppins"/>
              </a:rPr>
              <a:t> </a:t>
            </a:r>
            <a:r>
              <a:rPr lang="en-US" sz="1899" dirty="0" err="1">
                <a:solidFill>
                  <a:srgbClr val="000000"/>
                </a:solidFill>
                <a:latin typeface="Poppins"/>
              </a:rPr>
              <a:t>ut</a:t>
            </a:r>
            <a:r>
              <a:rPr lang="en-US" sz="1899" dirty="0">
                <a:solidFill>
                  <a:srgbClr val="000000"/>
                </a:solidFill>
                <a:latin typeface="Poppins"/>
              </a:rPr>
              <a:t> labore et dolore magna </a:t>
            </a:r>
            <a:r>
              <a:rPr lang="en-US" sz="1899" dirty="0" err="1">
                <a:solidFill>
                  <a:srgbClr val="000000"/>
                </a:solidFill>
                <a:latin typeface="Poppins"/>
              </a:rPr>
              <a:t>aliqua</a:t>
            </a:r>
            <a:r>
              <a:rPr lang="en-US" sz="1899" dirty="0">
                <a:solidFill>
                  <a:srgbClr val="000000"/>
                </a:solidFill>
                <a:latin typeface="Poppins"/>
              </a:rPr>
              <a:t>. Ut </a:t>
            </a:r>
            <a:r>
              <a:rPr lang="en-US" sz="1899" dirty="0" err="1">
                <a:solidFill>
                  <a:srgbClr val="000000"/>
                </a:solidFill>
                <a:latin typeface="Poppins"/>
              </a:rPr>
              <a:t>enim</a:t>
            </a:r>
            <a:r>
              <a:rPr lang="en-US" sz="1899" dirty="0">
                <a:solidFill>
                  <a:srgbClr val="000000"/>
                </a:solidFill>
                <a:latin typeface="Poppins"/>
              </a:rPr>
              <a:t> ad minim </a:t>
            </a:r>
            <a:r>
              <a:rPr lang="en-US" sz="1899" dirty="0" err="1">
                <a:solidFill>
                  <a:srgbClr val="000000"/>
                </a:solidFill>
                <a:latin typeface="Poppins"/>
              </a:rPr>
              <a:t>veniam</a:t>
            </a:r>
            <a:r>
              <a:rPr lang="en-US" sz="1899" dirty="0">
                <a:solidFill>
                  <a:srgbClr val="000000"/>
                </a:solidFill>
                <a:latin typeface="Poppins"/>
              </a:rPr>
              <a:t>.</a:t>
            </a:r>
          </a:p>
        </p:txBody>
      </p:sp>
      <p:sp>
        <p:nvSpPr>
          <p:cNvPr id="43" name="TextBox 24">
            <a:extLst>
              <a:ext uri="{FF2B5EF4-FFF2-40B4-BE49-F238E27FC236}">
                <a16:creationId xmlns:a16="http://schemas.microsoft.com/office/drawing/2014/main" id="{AE35A210-03CD-A6D7-934B-632E30209C2B}"/>
              </a:ext>
            </a:extLst>
          </p:cNvPr>
          <p:cNvSpPr txBox="1"/>
          <p:nvPr/>
        </p:nvSpPr>
        <p:spPr>
          <a:xfrm>
            <a:off x="6585408" y="2053961"/>
            <a:ext cx="5135133" cy="562205"/>
          </a:xfrm>
          <a:prstGeom prst="rect">
            <a:avLst/>
          </a:prstGeom>
        </p:spPr>
        <p:txBody>
          <a:bodyPr lIns="0" tIns="0" rIns="0" bIns="0" rtlCol="0" anchor="t">
            <a:spAutoFit/>
          </a:bodyPr>
          <a:lstStyle/>
          <a:p>
            <a:pPr algn="ctr">
              <a:lnSpc>
                <a:spcPts val="4760"/>
              </a:lnSpc>
            </a:pPr>
            <a:r>
              <a:rPr lang="en-US" sz="2800" dirty="0">
                <a:latin typeface="Poppins" panose="00000500000000000000" pitchFamily="2" charset="0"/>
                <a:cs typeface="Poppins" panose="00000500000000000000" pitchFamily="2" charset="0"/>
              </a:rPr>
              <a:t>SUBTITLE</a:t>
            </a:r>
          </a:p>
        </p:txBody>
      </p:sp>
      <p:pic>
        <p:nvPicPr>
          <p:cNvPr id="44" name="Picture 43">
            <a:extLst>
              <a:ext uri="{FF2B5EF4-FFF2-40B4-BE49-F238E27FC236}">
                <a16:creationId xmlns:a16="http://schemas.microsoft.com/office/drawing/2014/main" id="{058319FE-D5F8-C06C-991F-1652309571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02077" y="8497560"/>
            <a:ext cx="1535769" cy="1535769"/>
          </a:xfrm>
          <a:prstGeom prst="rect">
            <a:avLst/>
          </a:prstGeom>
        </p:spPr>
      </p:pic>
      <p:sp>
        <p:nvSpPr>
          <p:cNvPr id="23" name="Slide Number Placeholder 22">
            <a:extLst>
              <a:ext uri="{FF2B5EF4-FFF2-40B4-BE49-F238E27FC236}">
                <a16:creationId xmlns:a16="http://schemas.microsoft.com/office/drawing/2014/main" id="{DDE18C45-8BC5-ACA4-F933-49B461378CF8}"/>
              </a:ext>
            </a:extLst>
          </p:cNvPr>
          <p:cNvSpPr>
            <a:spLocks noGrp="1"/>
          </p:cNvSpPr>
          <p:nvPr>
            <p:ph type="sldNum" sz="quarter" idx="12"/>
          </p:nvPr>
        </p:nvSpPr>
        <p:spPr>
          <a:xfrm>
            <a:off x="16144465" y="9921875"/>
            <a:ext cx="2133600" cy="365125"/>
          </a:xfrm>
        </p:spPr>
        <p:txBody>
          <a:bodyPr/>
          <a:lstStyle/>
          <a:p>
            <a:fld id="{B6F15528-21DE-4FAA-801E-634DDDAF4B2B}" type="slidenum">
              <a:rPr lang="en-US" sz="2000" b="1" smtClean="0">
                <a:solidFill>
                  <a:srgbClr val="FFFFFF"/>
                </a:solidFill>
                <a:latin typeface="Arial" panose="020B0604020202020204" pitchFamily="34" charset="0"/>
                <a:cs typeface="Arial" panose="020B0604020202020204" pitchFamily="34" charset="0"/>
              </a:rPr>
              <a:pPr/>
              <a:t>9</a:t>
            </a:fld>
            <a:endParaRPr lang="en-US" sz="2000" b="1" dirty="0">
              <a:solidFill>
                <a:srgbClr val="FFFFFF"/>
              </a:solidFill>
              <a:latin typeface="Arial" panose="020B0604020202020204" pitchFamily="34" charset="0"/>
              <a:cs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7284</TotalTime>
  <Words>1015</Words>
  <Application>Microsoft Office PowerPoint</Application>
  <PresentationFormat>Custom</PresentationFormat>
  <Paragraphs>106</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Calibri</vt:lpstr>
      <vt:lpstr>Arial</vt:lpstr>
      <vt:lpstr>Poppins</vt:lpstr>
      <vt:lpstr>Poppins Bold</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BOS Presentation Toolkit</dc:title>
  <dc:creator>Dwight Coddington</dc:creator>
  <cp:lastModifiedBy>Dwight Coddington</cp:lastModifiedBy>
  <cp:revision>7</cp:revision>
  <dcterms:created xsi:type="dcterms:W3CDTF">2006-08-16T00:00:00Z</dcterms:created>
  <dcterms:modified xsi:type="dcterms:W3CDTF">2024-02-21T22:53:08Z</dcterms:modified>
  <dc:identifier>DAFzcLaSE7k</dc:identifier>
</cp:coreProperties>
</file>