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7" r:id="rId6"/>
    <p:sldId id="258" r:id="rId7"/>
    <p:sldId id="264" r:id="rId8"/>
    <p:sldId id="269" r:id="rId9"/>
    <p:sldId id="271" r:id="rId10"/>
    <p:sldId id="266" r:id="rId11"/>
    <p:sldId id="270" r:id="rId12"/>
    <p:sldId id="268" r:id="rId13"/>
    <p:sldId id="272" r:id="rId14"/>
    <p:sldId id="263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B85766F-5EC0-4797-B4D1-777FCB005B11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2B4B5EC-152C-4627-80C0-63B10D5574EF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9AD4-2882-59E0-E63C-A06C9F112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803E9-C024-FFCC-5E68-26041EAAB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5DDDB-1B97-FF9E-DEDF-6D5441FD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3B497-CF80-AD69-ED90-70B52F23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9264D-9005-D275-ABE7-CF029313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8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9795-CB6F-E25F-DE1D-87022003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200DA-6651-F229-3DCA-C879C44DF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DED15-B8C8-057B-9301-067E2A55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36717-AFC3-6190-BA17-9B4FB58F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31DA6-A661-7F7C-95B7-41F7D7E8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D3F35-4DBB-27F7-C2D9-CE2950845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63394-6543-2A87-668B-D11644189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2C187-6676-3128-F5C5-3E41CCC7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14A2D-7646-28F6-4B82-C9E7CDCE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EC29-6C7B-DDC4-8B6C-09FAC0FF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3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E937-1736-317A-8BAC-DA193AC2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03CC-D9B9-1CD8-6271-A03F7993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0D6AE-A745-86FD-07D2-57840224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E4D00-5837-A36A-430C-2013B7FF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5AEFC-3EA7-00D7-8E0E-7D614C03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B5D7-AC4F-6035-B880-40848EC3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A18CC-1B3C-8071-CD4B-7FC58A99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6E525-B29F-F627-A1F6-A2A30EDF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1AFB0-CB5B-5394-C851-0F7C1784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B7A4-BE18-0837-B132-1E03FD2B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4509-66F7-1CCA-7905-57A548E3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CC66-5EA2-FE7A-92BE-3E0FE62DF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FA5C8-6675-A9EA-DEC3-D2DFBFDD9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2B9BD-0897-BE9F-E08C-168CAEA6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479B5-7A06-CB49-4891-EF7C11B3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80B30-D0B2-250E-8915-2473533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2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36C9-5A0B-8D34-7D6A-C8EDE6E4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343EF-6483-B937-28D2-6C913EEEB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01640-CEE1-A650-9947-4426A72B2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4E361-E047-1A2E-F25B-4F645466C7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5D369-7DC4-9A14-332B-6558A2A6B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5DC09-4D76-C6F7-B9DA-0606854B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27D43-F24B-2FCE-8DA5-085876F0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D30709-054A-C1EE-7B18-0E70B7CA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9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23B-130A-29DA-5136-7F30FDD5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F4E32-A186-A6EC-B6D7-885527B0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DDE1D-8DC7-AADF-595E-15724790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3B9C9-E9FA-5285-6EEC-A836A687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3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D5476-E34B-AB4B-C247-8C7E3B1D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4D6A70-58A3-D038-0147-DA807326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57A36-BB25-D760-F1E0-0621AF95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2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5E0E-9A8E-D05D-9F5A-96EF14C8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F174-BB4A-72EC-B6F1-3D1E2DFD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799F4-6BCA-C9E5-51D0-C75CF5279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E0432-E864-6035-3245-AF4FB7E1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67C24-F704-0501-0BDC-3A5AE02D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870A5-D011-6818-07E8-A35B2A84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9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39C5-1B99-BFBF-3311-A3A4E4E4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A0D24-2B09-A86F-A0DE-11E959E2D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04431-C7F9-C473-5EAD-56B261710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989C2-CB92-6B05-836B-46956906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CC9FA-788C-ADCD-EB82-5E3FE537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4E6A8-9722-3417-4DEA-99E4BDCE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2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A52E9-F298-7380-C037-490941EA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E018A-F20B-523F-42C5-F4F4A481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D8F4D-5D3D-7093-A0BD-D90F6DB5C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283E9-E99F-A537-C946-2CA0C88B1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0B903-C892-A5DE-B82B-F5AD75A57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0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656949"/>
            <a:ext cx="8791575" cy="861133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County of Yolo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740024"/>
            <a:ext cx="8791575" cy="228669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Health and Human Service Agency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Service Action Board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July 09,2024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5A9F3-6B36-F1E8-0121-A061DA680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759EE-48CF-C4AE-9FA6-D440EE8E1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365125"/>
            <a:ext cx="11176247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Updates on CSBG Accomplishments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5757D-F1F0-B5D7-3623-0FE860C830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 of Davis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Emergency Winter Program and Housing for Adult Household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Volunteers of America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-Vet Families Non-HUD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Homeless and Poverty Action Coalition (HPAC)–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Continuum of Care, Homeless Emergency Assistance and Rapid transition to housing and identifying gaps in services.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 of West Sacramento-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West Sacramento street outreach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Short Term Emergency Aid Committee (STEAC)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-Help Yolo County low-income residents through Eviction Prevention, First month rent and Utility assistance/Bill pay.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Haven House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-Interim Care Program is a short-term medical respite care facility that offers homeless individual a quite secure environment to improving their health.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 Davis Student assistance program-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Shelter and support for unhoused stud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ents.  Identifying gaps in services for the students.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D6C4B-1956-FF04-32D2-5F290D0A6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1825624"/>
            <a:ext cx="5334000" cy="4486275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Crisis Nursery-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Housing and Homeless Services, Income and Emergency Assistance such as food, formula and diapers.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Empower Yolo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-Rental Assistance and Security Deposit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Children’s Alliance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-Housing and homeless services, Eviction prevention and rent/utility assistance. Supportive services for permanent housing stability.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Shores of Hope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-Homeless Housing Assistance and Prevention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Davis Community Meals and Housing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-Provide low-income and homeless individuals and families with housing, food and human services.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Bay Area Community Services-(BACS)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-Leader in  homeless prevention program through rapid rehousing, helps creates a condition for success.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Fourth and Hope –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Emergenc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Shelter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49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8518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Rockwell" panose="02060603020205020403" pitchFamily="18" charset="0"/>
              </a:rPr>
              <a:t>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49487"/>
            <a:ext cx="12192000" cy="35417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CSAB Meeting – September 10, 2024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Location: West Sacramento- HHSA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Address: 500A Jefferson Blvd, West Sacramento 95605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01EF03-C70C-1DE0-6A9A-3F49FE933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009" y="4559334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1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0874-C32C-4E18-9DD1-FA7E1E184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Welcome new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0C9FB-8541-CF51-A661-892556A7E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01" y="2152796"/>
            <a:ext cx="10515600" cy="3954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Victoria Lopez- Low Income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866395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86293"/>
            <a:ext cx="12192000" cy="477170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July 09, 2024 - Agenda 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Action Required</a:t>
            </a: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06728A-473E-4F95-5B48-8CC11ED34EB7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Approval of Agenda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4956F9-6FF4-86E1-883C-2677AF321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947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57E1C-85EA-C332-775D-B7A1EDD17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3039" y="1641723"/>
            <a:ext cx="7022237" cy="548472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5/14/24 – Minutes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   Action Required</a:t>
            </a:r>
          </a:p>
          <a:p>
            <a:pPr marL="457200" lvl="1" indent="0" algn="ctr">
              <a:buNone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528071-C812-85BB-2F3A-B067D69FEAD5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133356-6705-6DC0-AE50-7648BDE72DC7}"/>
              </a:ext>
            </a:extLst>
          </p:cNvPr>
          <p:cNvSpPr txBox="1">
            <a:spLocks/>
          </p:cNvSpPr>
          <p:nvPr/>
        </p:nvSpPr>
        <p:spPr>
          <a:xfrm>
            <a:off x="5992427" y="1373276"/>
            <a:ext cx="5674268" cy="5484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654399-868D-F0D9-3640-D3F51BD0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7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1567E-F118-2CFB-6629-EFAC9AD18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23" y="293615"/>
            <a:ext cx="9815818" cy="1031847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Approve Updated Bylaws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CF1E1-6B6E-036E-5672-D3960BDA7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96" y="1637951"/>
            <a:ext cx="10024843" cy="3582098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 Board Configuration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Public-Sector                    	                  Low-Income Sector                     	                            Private Sector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977265" algn="l"/>
              </a:tabLst>
              <a:defRPr/>
            </a:pPr>
            <a:r>
              <a:rPr kumimoji="0" lang="en-US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3 Board Members                        3 Board Members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977265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Requesting Board Configuration make up for Low Income Representative and Community Service Representatives.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0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Public-Sector                    	                  Low-Income Sector                     	                            Private Sector</a:t>
            </a:r>
            <a:endParaRPr lang="en-US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r>
              <a:rPr lang="en-US" sz="18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3 Board Members                        3 Board Members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r>
              <a:rPr lang="en-US" sz="18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4 Board Members                        2 Board Members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r>
              <a:rPr lang="en-US" sz="18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5 Board Members                        1 Board Members</a:t>
            </a: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32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9577-A2ED-E02E-0D54-7AE5A18AB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20868" cy="1325563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Updated Bylaws Cont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C5C82-9AC9-98F9-2121-19DF7622B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92100" marR="7112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Petition for Representation</a:t>
            </a:r>
          </a:p>
          <a:p>
            <a:pPr marL="749300" marR="71120" lvl="1">
              <a:lnSpc>
                <a:spcPct val="107000"/>
              </a:lnSpc>
              <a:spcBef>
                <a:spcPts val="0"/>
              </a:spcBef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language would have the Bylaws comply with Gov Code Secs. 12754 and 12756.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Officers Update</a:t>
            </a:r>
          </a:p>
          <a:p>
            <a:pPr marL="457200" lvl="1">
              <a:spcBef>
                <a:spcPts val="0"/>
              </a:spcBef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Requirements of Chair and Vice Chair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Conflict of Interest Policy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Updated Policy and Procedure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Orientation for new members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Regular Review of Bylaws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08FB82-AFF6-CD67-9A81-7994425ED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*County Counsel has approved the bylaw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4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0F25F67-6840-B98E-9FA2-706DD07CC798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CSAB Application Review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4F99A7-FB87-98B3-97EB-0D9645C14986}"/>
              </a:ext>
            </a:extLst>
          </p:cNvPr>
          <p:cNvSpPr txBox="1"/>
          <p:nvPr/>
        </p:nvSpPr>
        <p:spPr>
          <a:xfrm>
            <a:off x="1" y="1934454"/>
            <a:ext cx="12191999" cy="41385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Update on Applications for CSAB Board</a:t>
            </a:r>
          </a:p>
          <a:p>
            <a:pPr algn="ctr"/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Amara Pickens- Low Income Representative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Melissa Comstock-Low Income Representative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Pending approval of Bylaws by CSAB Board &amp; BOS</a:t>
            </a:r>
          </a:p>
          <a:p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Alena </a:t>
            </a:r>
            <a:r>
              <a:rPr lang="en-US" sz="32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Anberg</a:t>
            </a: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Community Based Representative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Application still on file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BDC572-27D1-FBDE-DE3E-DD50090C9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2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BC56-ED12-5831-1D4A-2272D0F6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243657" cy="2726422"/>
          </a:xfrm>
        </p:spPr>
        <p:txBody>
          <a:bodyPr>
            <a:normAutofit/>
          </a:bodyPr>
          <a:lstStyle/>
          <a:p>
            <a:pPr algn="ctr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UPDATE CSAB MEMBERS 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DUTIES AND EXPECTATIONS</a:t>
            </a:r>
            <a:br>
              <a:rPr lang="en-US" sz="4400" dirty="0">
                <a:latin typeface="Rockwell" panose="02060603020205020403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20DE1-8AE7-FC09-E7A3-733CDB544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3317" y="2388093"/>
            <a:ext cx="6551801" cy="419026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Job Description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Review the Role of Board Members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Attendance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Non-Remote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Remote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many meetings can be missed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Quorum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93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9387E-215A-740C-2CC7-F95B6693D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29" y="159798"/>
            <a:ext cx="10733103" cy="10386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Service Block Grant and Community Needs Assessment Update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A0A7D-C861-BD69-9242-DAA8E2481E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6619" y="1686308"/>
            <a:ext cx="5273181" cy="5292925"/>
          </a:xfrm>
        </p:spPr>
        <p:txBody>
          <a:bodyPr>
            <a:normAutofit fontScale="250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 Client Services Funds 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Current CSBG Grant for Calendar year 2024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Amount $186,425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Plus received an additional amount of $19,000 from June 15-December 21-2024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Remaining balance </a:t>
            </a: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$13,443.98 as of 6/27/24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Number of </a:t>
            </a: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people s</a:t>
            </a: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erved:  151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Funds being utilized for :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provide cash assistance for rent and utilities so that an emergency does not result in an eviction that could increase homelessness.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support vulnerable subpopulations including children, elderly, and homeless populations with necessities. 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provide Housing and Homeless Services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provide housing navigation services to low-income and homeless persons.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F020CB-6E15-CB64-F008-BDDB08B76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686308"/>
            <a:ext cx="5181600" cy="5051395"/>
          </a:xfrm>
        </p:spPr>
        <p:txBody>
          <a:bodyPr>
            <a:normAutofit fontScale="250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Providers that have benefited -2024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sz="64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Hope 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Children Alliance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West Sacramento PD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 of West Sacramento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CommuniCare</a:t>
            </a: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Ole’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Housing Authority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 Streets Service</a:t>
            </a:r>
          </a:p>
          <a:p>
            <a:pPr marL="457200" marR="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59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866CFD-F94E-4AE5-ACEA-86FEC0F48A10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71af3243-3dd4-4a8d-8c0d-dd76da1f02a5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16c05727-aa75-4e4a-9b5f-8a80a116589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3167</TotalTime>
  <Words>638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Rockwell</vt:lpstr>
      <vt:lpstr>Symbol</vt:lpstr>
      <vt:lpstr>Tahoma</vt:lpstr>
      <vt:lpstr>Office Theme</vt:lpstr>
      <vt:lpstr>County of Yolo</vt:lpstr>
      <vt:lpstr>Welcome new Member</vt:lpstr>
      <vt:lpstr>PowerPoint Presentation</vt:lpstr>
      <vt:lpstr>PowerPoint Presentation</vt:lpstr>
      <vt:lpstr>Approve Updated Bylaws</vt:lpstr>
      <vt:lpstr>Updated Bylaws Cont.</vt:lpstr>
      <vt:lpstr>PowerPoint Presentation</vt:lpstr>
      <vt:lpstr>UPDATE CSAB MEMBERS ON CURRENT DUTIES AND EXPECTATIONS </vt:lpstr>
      <vt:lpstr>Community Service Block Grant and Community Needs Assessment Update </vt:lpstr>
      <vt:lpstr>Updates on CSBG Accomplishments 2024</vt:lpstr>
      <vt:lpstr>Adjournment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of Yolo</dc:title>
  <dc:creator>Pete Vargas</dc:creator>
  <cp:lastModifiedBy>Pete Vargas</cp:lastModifiedBy>
  <cp:revision>134</cp:revision>
  <cp:lastPrinted>2024-06-28T21:04:40Z</cp:lastPrinted>
  <dcterms:created xsi:type="dcterms:W3CDTF">2024-03-19T17:29:27Z</dcterms:created>
  <dcterms:modified xsi:type="dcterms:W3CDTF">2024-06-28T21:05:11Z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