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8" r:id="rId4"/>
    <p:sldId id="283" r:id="rId5"/>
    <p:sldId id="277" r:id="rId6"/>
    <p:sldId id="266" r:id="rId7"/>
  </p:sldIdLst>
  <p:sldSz cx="18288000" cy="10287000"/>
  <p:notesSz cx="7023100" cy="93091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charset="0"/>
      <p:regular r:id="rId18"/>
      <p:bold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FC203F-248B-485A-86F9-B689156B737F}">
          <p14:sldIdLst>
            <p14:sldId id="256"/>
            <p14:sldId id="257"/>
            <p14:sldId id="278"/>
            <p14:sldId id="283"/>
            <p14:sldId id="277"/>
          </p14:sldIdLst>
        </p14:section>
        <p14:section name="Untitled Section" id="{49EB7B60-E0EA-48BE-A854-7AA1D34E5A4F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87F53E-B151-FE3D-12AF-2FF263109023}" name="Karleen Jakowski" initials="KJ" userId="S::KJakowski@yolocounty.org::f7bd3145-6287-4a44-a145-aeefafe20446" providerId="AD"/>
  <p188:author id="{2A1CA982-C6ED-6861-1AA1-FB63C050FB04}" name="Karleen Jakowski" initials="KJ" userId="S::kjakowski@yolocounty.org::f7bd3145-6287-4a44-a145-aeefafe20446" providerId="AD"/>
  <p188:author id="{B17F20BA-8BA4-16C4-26B3-E1520ACCCD96}" name="Samantha Fusselman" initials="SF" userId="S::sfusselman@yolocounty.org::5e9a4278-0cbc-403e-a0d2-543fb1b67a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  <a:srgbClr val="2A566F"/>
    <a:srgbClr val="29566F"/>
    <a:srgbClr val="9BBB59"/>
    <a:srgbClr val="F56A28"/>
    <a:srgbClr val="5FA51B"/>
    <a:srgbClr val="FFFFFF"/>
    <a:srgbClr val="0046AD"/>
    <a:srgbClr val="6E267B"/>
    <a:srgbClr val="375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A452F-9BCD-4BC0-8B97-68F516ACD39E}" v="11" dt="2024-07-03T20:55:28.9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834" autoAdjust="0"/>
  </p:normalViewPr>
  <p:slideViewPr>
    <p:cSldViewPr snapToGrid="0">
      <p:cViewPr varScale="1">
        <p:scale>
          <a:sx n="66" d="100"/>
          <a:sy n="66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lan Sullivan" userId="38c1499a-8a16-4f29-a7b1-c31692496912" providerId="ADAL" clId="{518A452F-9BCD-4BC0-8B97-68F516ACD39E}"/>
    <pc:docChg chg="modSld">
      <pc:chgData name="Nolan Sullivan" userId="38c1499a-8a16-4f29-a7b1-c31692496912" providerId="ADAL" clId="{518A452F-9BCD-4BC0-8B97-68F516ACD39E}" dt="2024-07-03T20:55:28.949" v="10" actId="1076"/>
      <pc:docMkLst>
        <pc:docMk/>
      </pc:docMkLst>
      <pc:sldChg chg="addSp modSp">
        <pc:chgData name="Nolan Sullivan" userId="38c1499a-8a16-4f29-a7b1-c31692496912" providerId="ADAL" clId="{518A452F-9BCD-4BC0-8B97-68F516ACD39E}" dt="2024-07-03T20:55:10.741" v="8" actId="1076"/>
        <pc:sldMkLst>
          <pc:docMk/>
          <pc:sldMk cId="0" sldId="257"/>
        </pc:sldMkLst>
        <pc:picChg chg="add mod">
          <ac:chgData name="Nolan Sullivan" userId="38c1499a-8a16-4f29-a7b1-c31692496912" providerId="ADAL" clId="{518A452F-9BCD-4BC0-8B97-68F516ACD39E}" dt="2024-07-03T20:55:10.741" v="8" actId="1076"/>
          <ac:picMkLst>
            <pc:docMk/>
            <pc:sldMk cId="0" sldId="257"/>
            <ac:picMk id="1026" creationId="{0C5FD278-9A3B-1AFE-66AD-3A1DDD8871B1}"/>
          </ac:picMkLst>
        </pc:picChg>
      </pc:sldChg>
      <pc:sldChg chg="addSp modSp">
        <pc:chgData name="Nolan Sullivan" userId="38c1499a-8a16-4f29-a7b1-c31692496912" providerId="ADAL" clId="{518A452F-9BCD-4BC0-8B97-68F516ACD39E}" dt="2024-07-03T20:55:28.949" v="10" actId="1076"/>
        <pc:sldMkLst>
          <pc:docMk/>
          <pc:sldMk cId="3360180279" sldId="277"/>
        </pc:sldMkLst>
        <pc:picChg chg="add mod">
          <ac:chgData name="Nolan Sullivan" userId="38c1499a-8a16-4f29-a7b1-c31692496912" providerId="ADAL" clId="{518A452F-9BCD-4BC0-8B97-68F516ACD39E}" dt="2024-07-03T20:55:28.949" v="10" actId="1076"/>
          <ac:picMkLst>
            <pc:docMk/>
            <pc:sldMk cId="3360180279" sldId="277"/>
            <ac:picMk id="2" creationId="{D9F71135-5B0A-033E-D7E6-1D9329739C04}"/>
          </ac:picMkLst>
        </pc:picChg>
      </pc:sldChg>
      <pc:sldChg chg="addSp modSp">
        <pc:chgData name="Nolan Sullivan" userId="38c1499a-8a16-4f29-a7b1-c31692496912" providerId="ADAL" clId="{518A452F-9BCD-4BC0-8B97-68F516ACD39E}" dt="2024-07-03T20:54:58.517" v="3" actId="1076"/>
        <pc:sldMkLst>
          <pc:docMk/>
          <pc:sldMk cId="1865203314" sldId="278"/>
        </pc:sldMkLst>
        <pc:picChg chg="add mod">
          <ac:chgData name="Nolan Sullivan" userId="38c1499a-8a16-4f29-a7b1-c31692496912" providerId="ADAL" clId="{518A452F-9BCD-4BC0-8B97-68F516ACD39E}" dt="2024-07-03T20:54:58.517" v="3" actId="1076"/>
          <ac:picMkLst>
            <pc:docMk/>
            <pc:sldMk cId="1865203314" sldId="278"/>
            <ac:picMk id="3" creationId="{C439F91A-55CF-AF5C-CD29-3D4D29E4A98C}"/>
          </ac:picMkLst>
        </pc:picChg>
      </pc:sldChg>
      <pc:sldChg chg="addSp modSp">
        <pc:chgData name="Nolan Sullivan" userId="38c1499a-8a16-4f29-a7b1-c31692496912" providerId="ADAL" clId="{518A452F-9BCD-4BC0-8B97-68F516ACD39E}" dt="2024-07-03T20:55:22.885" v="9" actId="1076"/>
        <pc:sldMkLst>
          <pc:docMk/>
          <pc:sldMk cId="2562014949" sldId="283"/>
        </pc:sldMkLst>
        <pc:picChg chg="add mod">
          <ac:chgData name="Nolan Sullivan" userId="38c1499a-8a16-4f29-a7b1-c31692496912" providerId="ADAL" clId="{518A452F-9BCD-4BC0-8B97-68F516ACD39E}" dt="2024-07-03T20:55:22.885" v="9" actId="1076"/>
          <ac:picMkLst>
            <pc:docMk/>
            <pc:sldMk cId="2562014949" sldId="283"/>
            <ac:picMk id="3" creationId="{DEC164A1-E673-7D2C-186F-036C7F6923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DFF422-A200-22E3-BA5B-DB272F132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38599-B52B-DF7D-25E9-09B6F68AC2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1087716-83EB-4E3D-A6B6-A1BDCAA0157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371BC-42E9-7233-A689-07B14D441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BB8D7-BDE7-A445-4436-4114E3AB96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19C6DE-8A92-44BC-BAE0-C9DD659D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32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ABE786-165B-46AC-B1FF-E47F3E96695F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8A181F5-D1D3-4FE9-BE8B-058B1D4A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88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81F5-D1D3-4FE9-BE8B-058B1D4A73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81F5-D1D3-4FE9-BE8B-058B1D4A7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81F5-D1D3-4FE9-BE8B-058B1D4A7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81F5-D1D3-4FE9-BE8B-058B1D4A7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Chart shows counties compared by the number of vets in the population being served per FTE.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seems to indicate outside of San Bernardino we aren’t doing too poorly compared to other similar counties.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81F5-D1D3-4FE9-BE8B-058B1D4A73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contact information or maybe remove slide altogether?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81F5-D1D3-4FE9-BE8B-058B1D4A73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5B6E-1607-4683-876B-3870CB58FF92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54400" y="9921877"/>
            <a:ext cx="2133600" cy="365126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4027-8F2F-4D5C-8319-5DC9D79368B8}" type="datetime1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D84-ECAF-4616-B6BE-01D9C426A4B9}" type="datetime1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13C6-4F38-4FAA-927D-E857AB8FC669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BB-DB06-4A7B-B48F-7FDC42A7BB37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C9BB-9B90-4A8E-BC61-1ED4DD1E516B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3-EF07-4652-BA0C-C25D2C1FB640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499D-C932-4A67-B547-65A514E528E4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3A3-B57E-4C49-A7CD-DDC4C3AC5564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9C6B-5FFC-4185-9A50-7FE78F74CD2F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54400" y="9921875"/>
            <a:ext cx="21336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F90D-9C4F-4E8E-A2D7-7C3A8373FA14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5F5-3EDA-4F39-B72B-7927E8369F40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9E54-A833-45D6-8414-5467066107A3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BC55-A79C-40B7-8EBC-83CDEEB1B67E}" type="datetime1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666D-4665-44EA-9205-E1D93E47EE8F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B39A-8920-4AA5-9115-17E758B000B2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8E68-186F-429E-B4A4-A0EB1C119A59}" type="datetime1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B7F8-299F-46FB-AB59-0D9EE9121B5D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*Please note there were 231 individuals that chose not to disclose  their location and because this is a picture of the map, a dot may respresent more than one individual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3" r:id="rId4"/>
    <p:sldLayoutId id="2147483664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8" r:id="rId12"/>
    <p:sldLayoutId id="2147483669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76C1E20-08C4-4D41-ABBA-C1F59D13C583}"/>
              </a:ext>
            </a:extLst>
          </p:cNvPr>
          <p:cNvSpPr txBox="1">
            <a:spLocks/>
          </p:cNvSpPr>
          <p:nvPr/>
        </p:nvSpPr>
        <p:spPr>
          <a:xfrm>
            <a:off x="15316200" y="128601"/>
            <a:ext cx="2851271" cy="1242999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400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F6D73D1-FCA3-AD23-20E5-85BFB2129B5D}"/>
              </a:ext>
            </a:extLst>
          </p:cNvPr>
          <p:cNvSpPr txBox="1"/>
          <p:nvPr/>
        </p:nvSpPr>
        <p:spPr>
          <a:xfrm>
            <a:off x="2695218" y="1907381"/>
            <a:ext cx="1018977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000" dirty="0">
                <a:latin typeface="Poppins Bold" panose="00000800000000000000" charset="0"/>
                <a:cs typeface="Poppins Bold" panose="00000800000000000000" charset="0"/>
              </a:rPr>
              <a:t>Yolo County </a:t>
            </a:r>
          </a:p>
          <a:p>
            <a:r>
              <a:rPr lang="en-US" sz="8000" dirty="0">
                <a:latin typeface="Poppins Bold" panose="00000800000000000000" charset="0"/>
                <a:cs typeface="Poppins Bold" panose="00000800000000000000" charset="0"/>
              </a:rPr>
              <a:t>2024 Point In </a:t>
            </a:r>
            <a:r>
              <a:rPr lang="en-US" sz="8000">
                <a:latin typeface="Poppins Bold" panose="00000800000000000000" charset="0"/>
                <a:cs typeface="Poppins Bold" panose="00000800000000000000" charset="0"/>
              </a:rPr>
              <a:t>Time Count GIS </a:t>
            </a:r>
            <a:r>
              <a:rPr lang="en-US" sz="8000" dirty="0">
                <a:latin typeface="Poppins Bold" panose="00000800000000000000" charset="0"/>
                <a:cs typeface="Poppins Bold" panose="00000800000000000000" charset="0"/>
              </a:rPr>
              <a:t>Map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2E7350D0-7151-220C-B4A4-77645D2D7150}"/>
              </a:ext>
            </a:extLst>
          </p:cNvPr>
          <p:cNvSpPr txBox="1"/>
          <p:nvPr/>
        </p:nvSpPr>
        <p:spPr>
          <a:xfrm>
            <a:off x="2695218" y="5600700"/>
            <a:ext cx="842998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latin typeface="Poppins Bold"/>
              </a:rPr>
              <a:t>Yolo County Health and Human Services Agency</a:t>
            </a:r>
          </a:p>
          <a:p>
            <a:endParaRPr lang="en-US" sz="2800" dirty="0">
              <a:latin typeface="Poppins Bold"/>
            </a:endParaRPr>
          </a:p>
          <a:p>
            <a:endParaRPr lang="en-US" sz="2800" dirty="0">
              <a:latin typeface="Poppins Bold"/>
            </a:endParaRPr>
          </a:p>
          <a:p>
            <a:endParaRPr lang="en-US" sz="2800" dirty="0">
              <a:latin typeface="Poppins Bold"/>
            </a:endParaRPr>
          </a:p>
          <a:p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Nolan Sullivan</a:t>
            </a:r>
          </a:p>
          <a:p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Director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C431-A117-D53E-054E-6911A245B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16" y="128601"/>
            <a:ext cx="1535769" cy="15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5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959427" y="128601"/>
            <a:ext cx="14503485" cy="66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b="1" dirty="0">
                <a:latin typeface="Poppins"/>
                <a:cs typeface="Poppins Bold"/>
              </a:rPr>
              <a:t>Countywide GIS Map–Total Homeless Population: 939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D4B2F-1175-FF03-80EC-FBAC67E0B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16" y="128601"/>
            <a:ext cx="1535769" cy="15357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F5393-A8DC-4FFB-D70C-C557AB84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4038" y="8352431"/>
            <a:ext cx="14883825" cy="2979676"/>
          </a:xfrm>
        </p:spPr>
        <p:txBody>
          <a:bodyPr/>
          <a:lstStyle/>
          <a:p>
            <a:r>
              <a:rPr lang="en-US" b="1" dirty="0"/>
              <a:t>*Please note there were 231 individuals that chose not to disclose  their location and because this is a picture of the map, a dot may represent more than one individual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F850C-4F02-7725-365C-0A09C47FA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728" y="2038350"/>
            <a:ext cx="7781925" cy="6210300"/>
          </a:xfrm>
          <a:prstGeom prst="rect">
            <a:avLst/>
          </a:prstGeo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0C5FD278-9A3B-1AFE-66AD-3A1DDD88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6260420"/>
            <a:ext cx="1876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22362" y="544465"/>
            <a:ext cx="14058900" cy="66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b="1" dirty="0">
                <a:latin typeface="Poppins"/>
                <a:cs typeface="Poppins Bold"/>
              </a:rPr>
              <a:t>City of Davis-Total Homeless Population: 162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ECFAD-7CD9-F73C-1942-A1CF9C10B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16" y="128601"/>
            <a:ext cx="1535769" cy="15357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D5EBD2-0EF3-ADBA-4971-422D790E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331" y="9590870"/>
            <a:ext cx="14316502" cy="365125"/>
          </a:xfrm>
        </p:spPr>
        <p:txBody>
          <a:bodyPr/>
          <a:lstStyle/>
          <a:p>
            <a:r>
              <a:rPr lang="en-US" b="1" dirty="0"/>
              <a:t>*Please note there were 231 individuals that chose not to disclose  their location and because this is a picture of the map, a dot may represent more than one individual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A01A5-7684-692F-7899-50C616F0B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37" y="1800225"/>
            <a:ext cx="14335125" cy="66865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439F91A-55CF-AF5C-CD29-3D4D29E4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0" y="2138363"/>
            <a:ext cx="1876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0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28600" y="63732"/>
            <a:ext cx="15925800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7419"/>
              </a:lnSpc>
            </a:pPr>
            <a:r>
              <a:rPr lang="en-US" sz="4000" b="1" dirty="0">
                <a:solidFill>
                  <a:prstClr val="black"/>
                </a:solidFill>
                <a:latin typeface="Poppins"/>
                <a:cs typeface="Poppins Bold"/>
              </a:rPr>
              <a:t>City of West Sacramento Total Homeless Population: 289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43152" y="3000050"/>
            <a:ext cx="3316997" cy="55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89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Support Staff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815B6-A3B8-720C-B69A-37FDEC9C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17" y="128601"/>
            <a:ext cx="1535769" cy="15357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0EF40-16B9-A5FF-4711-EA02E3E0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417" y="9484768"/>
            <a:ext cx="14959445" cy="557460"/>
          </a:xfrm>
        </p:spPr>
        <p:txBody>
          <a:bodyPr/>
          <a:lstStyle/>
          <a:p>
            <a:r>
              <a:rPr lang="en-US" b="1" dirty="0"/>
              <a:t>*Please note there were 231 individuals that chose not to disclose  their location and because this is a picture of the map, a dot may represent more than one individual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CBBDF-9DFF-41BC-0483-9D338CC6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514" y="1228725"/>
            <a:ext cx="4914900" cy="78295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C164A1-E673-7D2C-186F-036C7F69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48" y="7886700"/>
            <a:ext cx="1876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1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2313709" y="259425"/>
            <a:ext cx="12803332" cy="66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City of Woodland Total Homeless Population: 418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C0057-8106-9998-5058-AFEBBC435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16" y="128601"/>
            <a:ext cx="1535769" cy="15357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A7626-529F-9D5A-FCDC-2F483584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7737" y="9335078"/>
            <a:ext cx="12732327" cy="692497"/>
          </a:xfrm>
        </p:spPr>
        <p:txBody>
          <a:bodyPr/>
          <a:lstStyle/>
          <a:p>
            <a:r>
              <a:rPr lang="en-US" b="1" dirty="0"/>
              <a:t>*Please note there were 231 individuals that chose not to disclose  their location and because this is a picture of the map, a dot may represent more than one individual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8B16E-E75E-ADCC-4466-9186BC019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2328862"/>
            <a:ext cx="7448550" cy="562927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9F71135-5B0A-033E-D7E6-1D932973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449" y="2486707"/>
            <a:ext cx="1876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8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3208114" y="771009"/>
            <a:ext cx="6137349" cy="79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800">
                <a:solidFill>
                  <a:srgbClr val="FFBC00"/>
                </a:solidFill>
                <a:latin typeface="Poppins Bold" panose="00000800000000000000" charset="0"/>
                <a:cs typeface="Poppins Bold" panose="00000800000000000000" charset="0"/>
              </a:rPr>
              <a:t>Questions?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10800" y="8648699"/>
            <a:ext cx="55626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400">
                <a:solidFill>
                  <a:srgbClr val="FFBC00"/>
                </a:solidFill>
                <a:latin typeface="Poppins Bold" panose="00000800000000000000" charset="0"/>
                <a:cs typeface="Poppins Bold" panose="00000800000000000000" charset="0"/>
              </a:rPr>
              <a:t>Thank you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08114" y="2876232"/>
            <a:ext cx="7718126" cy="205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Nolan Sullivan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Yolo County Health and Human Services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Phone: (530)680-3826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Nolan.Sullivan@yolocounty.gov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2EAC85-B242-4887-ECA6-E49BCFD7329F}"/>
              </a:ext>
            </a:extLst>
          </p:cNvPr>
          <p:cNvSpPr/>
          <p:nvPr/>
        </p:nvSpPr>
        <p:spPr>
          <a:xfrm>
            <a:off x="0" y="0"/>
            <a:ext cx="1981200" cy="10287000"/>
          </a:xfrm>
          <a:prstGeom prst="rect">
            <a:avLst/>
          </a:prstGeom>
          <a:solidFill>
            <a:srgbClr val="FF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42216-B2D1-8501-61CD-2464F5CA5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16" y="128601"/>
            <a:ext cx="1535769" cy="1535769"/>
          </a:xfrm>
          <a:prstGeom prst="rect">
            <a:avLst/>
          </a:prstGeom>
        </p:spPr>
      </p:pic>
      <p:sp>
        <p:nvSpPr>
          <p:cNvPr id="3" name="TextBox 25">
            <a:extLst>
              <a:ext uri="{FF2B5EF4-FFF2-40B4-BE49-F238E27FC236}">
                <a16:creationId xmlns:a16="http://schemas.microsoft.com/office/drawing/2014/main" id="{BBF8BB5E-7325-F0B3-EE17-FC745D5558B2}"/>
              </a:ext>
            </a:extLst>
          </p:cNvPr>
          <p:cNvSpPr txBox="1"/>
          <p:nvPr/>
        </p:nvSpPr>
        <p:spPr>
          <a:xfrm>
            <a:off x="3208114" y="5143500"/>
            <a:ext cx="7718126" cy="77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259</Words>
  <Application>Microsoft Office PowerPoint</Application>
  <PresentationFormat>Custom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Poppins Bold</vt:lpstr>
      <vt:lpstr>Poppins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 Presentation Toolkit</dc:title>
  <dc:creator>Dwight Coddington</dc:creator>
  <cp:lastModifiedBy>Nolan Sullivan</cp:lastModifiedBy>
  <cp:revision>39</cp:revision>
  <cp:lastPrinted>2024-03-13T14:48:01Z</cp:lastPrinted>
  <dcterms:created xsi:type="dcterms:W3CDTF">2006-08-16T00:00:00Z</dcterms:created>
  <dcterms:modified xsi:type="dcterms:W3CDTF">2024-07-03T20:55:31Z</dcterms:modified>
  <dc:identifier>DAFzcLaSE7k</dc:identifier>
</cp:coreProperties>
</file>