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5" r:id="rId6"/>
    <p:sldId id="267" r:id="rId7"/>
    <p:sldId id="258" r:id="rId8"/>
    <p:sldId id="264" r:id="rId9"/>
    <p:sldId id="269" r:id="rId10"/>
    <p:sldId id="271" r:id="rId11"/>
    <p:sldId id="266" r:id="rId12"/>
    <p:sldId id="274" r:id="rId13"/>
    <p:sldId id="270" r:id="rId14"/>
    <p:sldId id="268" r:id="rId15"/>
    <p:sldId id="272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Special Meeting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August 01,2024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BC56-ED12-5831-1D4A-2272D0F6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243657" cy="27264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Duties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and Expectations for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CSAB Members </a:t>
            </a:r>
            <a:br>
              <a:rPr lang="en-US" sz="4400" dirty="0">
                <a:latin typeface="Rockwell" panose="02060603020205020403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DE1-8AE7-FC09-E7A3-733CDB544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3317" y="2388093"/>
            <a:ext cx="6551801" cy="419026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Job Description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 the Role of Board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Non-Remote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many meetings can be missed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Quorum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9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387E-215A-740C-2CC7-F95B6693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29" y="159798"/>
            <a:ext cx="10733103" cy="10386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Service Block Grant and Community Needs Assessment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A0A7D-C861-BD69-9242-DAA8E2481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619" y="1686308"/>
            <a:ext cx="5273181" cy="529292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Client Services Funds 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CSBG Grant for Calendar year 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Amount $186,425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 received an additional amount of $19,000 from June 15-December 21-2024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Remaining balance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$13,443.98 as of 6/27/24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Number of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s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erved:  151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Funds being utilized for :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cash assistance for rent and utilities so that an emergency does not result in an eviction that could increase homelessness.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support vulnerable subpopulations including children, elderly, and homeless populations with necessities.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and Homeless Services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navigation services to low-income and homeless persons.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020CB-6E15-CB64-F008-BDDB08B76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686308"/>
            <a:ext cx="5181600" cy="505139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Providers that have benefited -2024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64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Hope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 Alliance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PD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CommuniCare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Ole’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Housing Authority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Streets Service</a:t>
            </a:r>
          </a:p>
          <a:p>
            <a:pPr marL="457200" marR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5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59EE-48CF-C4AE-9FA6-D440EE8E1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365125"/>
            <a:ext cx="11176247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Updates on CSBG Accomplishments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5757D-F1F0-B5D7-3623-0FE860C830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Davis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Emergency Winter Program and Housing for Adult Household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Volunteers of America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-Vet Families Non-HUD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Homeless and Poverty Action Coalition (HPAC)–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Continuum of Care, Homeless Emergency Assistance and Rapid transition to housing and identifying gaps in services.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Sacramento-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street outreach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Short Term Emergency Aid Committee (STEAC)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-Help Yolo County low-income residents through Eviction Prevention, First month rent and Utility assistance/Bill pay.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Haven House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-Interim Care Program is a short-term medical respite care facility that offers homeless individual a quite secure environment to improving their health.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 Davis Student assistance program-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Shelter and support for unhoused stud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ents.  Identifying gaps in services for the students.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6C4B-1956-FF04-32D2-5F290D0A6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1825624"/>
            <a:ext cx="5334000" cy="4486275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Crisis Nursery-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Housing and Homeless Services, Income and Emergency Assistance such as food, formula and diapers.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Empower Yolo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-Rental Assistance and Security Deposit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Children’s Alliance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-Housing and homeless services, Eviction prevention and rent/utility assistance. Supportive services for permanent housing stability.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Shores of Hope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-Homeless Housing Assistance and Prevention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Davis Community Meals and Housing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-Provide low-income and homeless individuals and families with housing, food and human services.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 Area Community Services-(BACS)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-Leader in  homeless prevention program through rapid rehousing, helps creates a condition for success.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Fourth and Hope 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Emergenc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Shelter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4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September 10,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West Sacramento- HHSA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500A Jefferson Blvd, West Sacramento 95605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B2CCE-B853-13AA-EB7E-9766FBA1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 on Current CSAB Members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Chairperson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AA6C8-A9A8-E762-1508-CF90AEDAA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8859"/>
            <a:ext cx="10515600" cy="4088104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Aiden Ledbe</a:t>
            </a: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tter</a:t>
            </a: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-Will be resigning from District 4 and stepping down as the current Chair effective 7/12/24</a:t>
            </a:r>
          </a:p>
          <a:p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Jocelyn Lopez-Resigned from Low-income member seat effective 7/12/24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0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0874-C32C-4E18-9DD1-FA7E1E18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Welcome new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0C9FB-8541-CF51-A661-892556A7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2152796"/>
            <a:ext cx="10515600" cy="3954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Victoria Lopez- Low Income Representative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Melissa Comstock-Low Income Representative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Oliver Snow-District 4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86639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August 01,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1567E-F118-2CFB-6629-EFAC9AD1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23" y="293615"/>
            <a:ext cx="9815818" cy="1031847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Approve Updated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CF1E1-6B6E-036E-5672-D3960BDA7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6" y="1637951"/>
            <a:ext cx="10024843" cy="3582098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Board Configuration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Public-Sector                    	                  Low-Income Sector                     	                            Private Sector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Requesting Board Configuration make up for Low Income Representative and Community Service Representatives.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Public-Sector                    	                  Low-Income Sector                     	                            Private Sector</a:t>
            </a: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4 Board Members                        2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5 Board Members                        1 Board Members</a:t>
            </a: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E9199-DB23-F0E5-B926-F84AA579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*County Counsel has approved the bylaw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2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9577-A2ED-E02E-0D54-7AE5A18A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20868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Updated Bylaws Cont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C5C82-9AC9-98F9-2121-19DF7622B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2100" marR="7112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Petition for Representation</a:t>
            </a:r>
          </a:p>
          <a:p>
            <a:pPr marL="749300" marR="71120" lvl="1"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language would have the Bylaws comply with Gov Code Secs. 12754 and 12756.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Officers Update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Requirements of Chair and Vice Chair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Conflict of Interest Policy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Updated Policy and Procedure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Orientation for new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Regular Review of Bylaws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8FB82-AFF6-CD67-9A81-7994425E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*County Counsel has approved the bylaw changes</a:t>
            </a:r>
          </a:p>
        </p:txBody>
      </p:sp>
    </p:spTree>
    <p:extLst>
      <p:ext uri="{BB962C8B-B14F-4D97-AF65-F5344CB8AC3E}">
        <p14:creationId xmlns:p14="http://schemas.microsoft.com/office/powerpoint/2010/main" val="146544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F25F67-6840-B98E-9FA2-706DD07CC798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CSAB Application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4F99A7-FB87-98B3-97EB-0D9645C14986}"/>
              </a:ext>
            </a:extLst>
          </p:cNvPr>
          <p:cNvSpPr txBox="1"/>
          <p:nvPr/>
        </p:nvSpPr>
        <p:spPr>
          <a:xfrm>
            <a:off x="1" y="1934454"/>
            <a:ext cx="12191999" cy="41385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Update on Applications for CSAB Board</a:t>
            </a:r>
          </a:p>
          <a:p>
            <a:pPr algn="ctr"/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Amara Pickens-Low Income Representative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Alena Anberg- Community Based Representative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Application still on file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BDC572-27D1-FBDE-DE3E-DD50090C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2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F511-EE89-418D-8043-AA6A584C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 on CSAB Chairperson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FB349-6595-1E92-AD86-0B63FDAFA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198289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Nominate New Chairperson</a:t>
            </a:r>
          </a:p>
          <a:p>
            <a:pPr marL="0" indent="0" algn="ctr">
              <a:buNone/>
            </a:pPr>
            <a:endParaRPr lang="en-US" sz="28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Current Chair stepping down from his CSAB position.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7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689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Symbol</vt:lpstr>
      <vt:lpstr>Tahoma</vt:lpstr>
      <vt:lpstr>Office Theme</vt:lpstr>
      <vt:lpstr>County of Yolo</vt:lpstr>
      <vt:lpstr>Update on Current CSAB Members and Chairperson</vt:lpstr>
      <vt:lpstr>Welcome new Members</vt:lpstr>
      <vt:lpstr>PowerPoint Presentation</vt:lpstr>
      <vt:lpstr>PowerPoint Presentation</vt:lpstr>
      <vt:lpstr>Approve Updated Bylaws</vt:lpstr>
      <vt:lpstr>Updated Bylaws Cont.</vt:lpstr>
      <vt:lpstr>PowerPoint Presentation</vt:lpstr>
      <vt:lpstr>Update on CSAB Chairperson</vt:lpstr>
      <vt:lpstr>Current Duties and Expectations for CSAB Members  </vt:lpstr>
      <vt:lpstr>Community Service Block Grant and Community Needs Assessment Update </vt:lpstr>
      <vt:lpstr>Updates on CSBG Accomplishments 2024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Kerrie Covert</cp:lastModifiedBy>
  <cp:revision>147</cp:revision>
  <dcterms:created xsi:type="dcterms:W3CDTF">2024-03-19T17:29:27Z</dcterms:created>
  <dcterms:modified xsi:type="dcterms:W3CDTF">2024-07-22T17:14:18Z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