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4" r:id="rId7"/>
    <p:sldId id="276" r:id="rId8"/>
    <p:sldId id="277" r:id="rId9"/>
    <p:sldId id="279" r:id="rId10"/>
    <p:sldId id="27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9AD4-2882-59E0-E63C-A06C9F11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803E9-C024-FFCC-5E68-26041EAAB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DDDB-1B97-FF9E-DEDF-6D5441FD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B497-CF80-AD69-ED90-70B52F23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264D-9005-D275-ABE7-CF02931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9795-CB6F-E25F-DE1D-87022003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00DA-6651-F229-3DCA-C879C44D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ED15-B8C8-057B-9301-067E2A5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6717-AFC3-6190-BA17-9B4FB58F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1DA6-A661-7F7C-95B7-41F7D7E8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D3F35-4DBB-27F7-C2D9-CE2950845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3394-6543-2A87-668B-D1164418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C187-6676-3128-F5C5-3E41CCC7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4A2D-7646-28F6-4B82-C9E7CDCE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EC29-6C7B-DDC4-8B6C-09FAC0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937-1736-317A-8BAC-DA193AC2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03CC-D9B9-1CD8-6271-A03F7993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0D6AE-A745-86FD-07D2-5784022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4D00-5837-A36A-430C-2013B7F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5AEFC-3EA7-00D7-8E0E-7D614C03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B5D7-AC4F-6035-B880-40848EC3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18CC-1B3C-8071-CD4B-7FC58A9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E525-B29F-F627-A1F6-A2A30EDF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1AFB0-CB5B-5394-C851-0F7C1784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B7A4-BE18-0837-B132-1E03FD2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4509-66F7-1CCA-7905-57A548E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CC66-5EA2-FE7A-92BE-3E0FE62D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FA5C8-6675-A9EA-DEC3-D2DFBFDD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2B9BD-0897-BE9F-E08C-168CAEA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79B5-7A06-CB49-4891-EF7C11B3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80B30-D0B2-250E-8915-2473533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6C9-5A0B-8D34-7D6A-C8EDE6E4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343EF-6483-B937-28D2-6C913EEE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40-CEE1-A650-9947-4426A72B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4E361-E047-1A2E-F25B-4F645466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5D369-7DC4-9A14-332B-6558A2A6B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5DC09-4D76-C6F7-B9DA-0606854B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27D43-F24B-2FCE-8DA5-085876F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0709-054A-C1EE-7B18-0E70B7C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23B-130A-29DA-5136-7F30FDD5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4E32-A186-A6EC-B6D7-885527B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DE1D-8DC7-AADF-595E-15724790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9C9-E9FA-5285-6EEC-A836A687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5476-E34B-AB4B-C247-8C7E3B1D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D6A70-58A3-D038-0147-DA80732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7A36-BB25-D760-F1E0-0621AF9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E0E-9A8E-D05D-9F5A-96EF14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174-BB4A-72EC-B6F1-3D1E2DF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799F4-6BCA-C9E5-51D0-C75CF527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0432-E864-6035-3245-AF4FB7E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67C24-F704-0501-0BDC-3A5AE0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870A5-D011-6818-07E8-A35B2A84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9C5-1B99-BFBF-3311-A3A4E4E4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A0D24-2B09-A86F-A0DE-11E959E2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04431-C7F9-C473-5EAD-56B26171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989C2-CB92-6B05-836B-46956906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CC9FA-788C-ADCD-EB82-5E3FE53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E6A8-9722-3417-4DEA-99E4BDCE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A52E9-F298-7380-C037-490941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018A-F20B-523F-42C5-F4F4A481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8F4D-5D3D-7093-A0BD-D90F6DB5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83E9-E99F-A537-C946-2CA0C88B1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B903-C892-A5DE-B82B-F5AD75A5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56949"/>
            <a:ext cx="8791575" cy="8611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County of Yolo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40024"/>
            <a:ext cx="8791575" cy="228669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Health and Human Service Agency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Service Action Board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September 23,2024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5A9F3-6B36-F1E8-0121-A061DA68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6293"/>
            <a:ext cx="12192000" cy="477170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September 10, 2024 - Agenda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Action Required</a:t>
            </a: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06728A-473E-4F95-5B48-8CC11ED34EB7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4956F9-6FF4-86E1-883C-2677AF32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947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7E1C-85EA-C332-775D-B7A1EDD1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39" y="1641723"/>
            <a:ext cx="7022237" cy="54847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5/14/24 – Minutes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  Action Required</a:t>
            </a:r>
          </a:p>
          <a:p>
            <a:pPr marL="457200" lvl="1" indent="0" algn="ctr"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528071-C812-85BB-2F3A-B067D69FEAD5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33356-6705-6DC0-AE50-7648BDE72DC7}"/>
              </a:ext>
            </a:extLst>
          </p:cNvPr>
          <p:cNvSpPr txBox="1">
            <a:spLocks/>
          </p:cNvSpPr>
          <p:nvPr/>
        </p:nvSpPr>
        <p:spPr>
          <a:xfrm>
            <a:off x="5992427" y="1373276"/>
            <a:ext cx="5674268" cy="5484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54399-868D-F0D9-3640-D3F51BD0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8/01/24 – Minutes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Action Required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2025 CSAB Meeting Calendar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CSAB Application Review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Heather </a:t>
            </a:r>
            <a:r>
              <a:rPr lang="en-US" sz="32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Glayde</a:t>
            </a: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Williams-Contreras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Low Income Representative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1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Discuss Community Needs Assessment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Rockwell" panose="02060603020205020403" pitchFamily="18" charset="0"/>
              </a:rPr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9487"/>
            <a:ext cx="12192000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CSAB Meeting – November 12, 2024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 Woodland-HHSA Bauer Building-Walker Room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Address: 137 Cottonwood, Woodland 95695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1EF03-C70C-1DE0-6A9A-3F49FE9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09" y="4559334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91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Tahoma</vt:lpstr>
      <vt:lpstr>Office Theme</vt:lpstr>
      <vt:lpstr>County of Yolo</vt:lpstr>
      <vt:lpstr>PowerPoint Presentation</vt:lpstr>
      <vt:lpstr>PowerPoint Presentation</vt:lpstr>
      <vt:lpstr>Approval of Minutes </vt:lpstr>
      <vt:lpstr> </vt:lpstr>
      <vt:lpstr> </vt:lpstr>
      <vt:lpstr> </vt:lpstr>
      <vt:lpstr>Adjournment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Yolo</dc:title>
  <dc:creator>Pete Vargas</dc:creator>
  <cp:lastModifiedBy>Pete Vargas</cp:lastModifiedBy>
  <cp:revision>158</cp:revision>
  <dcterms:created xsi:type="dcterms:W3CDTF">2024-03-19T17:29:27Z</dcterms:created>
  <dcterms:modified xsi:type="dcterms:W3CDTF">2024-09-13T16:05:07Z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