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7" r:id="rId4"/>
  </p:sldMasterIdLst>
  <p:notesMasterIdLst>
    <p:notesMasterId r:id="rId13"/>
  </p:notesMasterIdLst>
  <p:handoutMasterIdLst>
    <p:handoutMasterId r:id="rId14"/>
  </p:handoutMasterIdLst>
  <p:sldIdLst>
    <p:sldId id="256" r:id="rId5"/>
    <p:sldId id="258" r:id="rId6"/>
    <p:sldId id="264" r:id="rId7"/>
    <p:sldId id="276" r:id="rId8"/>
    <p:sldId id="277" r:id="rId9"/>
    <p:sldId id="279" r:id="rId10"/>
    <p:sldId id="278" r:id="rId11"/>
    <p:sldId id="26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06" autoAdjust="0"/>
    <p:restoredTop sz="94660"/>
  </p:normalViewPr>
  <p:slideViewPr>
    <p:cSldViewPr snapToGrid="0">
      <p:cViewPr varScale="1">
        <p:scale>
          <a:sx n="66" d="100"/>
          <a:sy n="66" d="100"/>
        </p:scale>
        <p:origin x="110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0" d="100"/>
          <a:sy n="60" d="100"/>
        </p:scale>
        <p:origin x="1670" y="4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99B3372-74CF-4E21-A4D4-286B22AA5A6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3762BE-D43C-49F5-99A5-BF49C695927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85766F-5EC0-4797-B4D1-777FCB005B11}" type="datetimeFigureOut">
              <a:rPr lang="en-US" smtClean="0"/>
              <a:t>9/16/2024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89E452-9BCA-4AF5-9A9C-233BF410EAA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BF9F63-CE4F-44E2-A07D-7E654DE9F57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0AC76B-F5B1-4D6E-BACD-2A80744AC9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51452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B4B5EC-152C-4627-80C0-63B10D5574EF}" type="datetimeFigureOut">
              <a:rPr lang="en-US" smtClean="0"/>
              <a:t>9/16/2024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EEE60E-651F-40CC-AD73-C00F10CE42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417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49AD4-2882-59E0-E63C-A06C9F1121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7803E9-C024-FFCC-5E68-26041EAAB7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A5DDDB-1B97-FF9E-DEDF-6D5441FD6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23B497-CF80-AD69-ED90-70B52F236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29264D-9005-D275-ABE7-CF029313D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6583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99795-CB6F-E25F-DE1D-870220033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5200DA-6651-F229-3DCA-C879C44DF7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2DED15-B8C8-057B-9301-067E2A554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E36717-AFC3-6190-BA17-9B4FB58F7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031DA6-A661-7F7C-95B7-41F7D7E83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87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D7D3F35-4DBB-27F7-C2D9-CE2950845D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363394-6543-2A87-668B-D116441890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B2C187-6676-3128-F5C5-3E41CCC7D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814A2D-7646-28F6-4B82-C9E7CDCEF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B0EC29-6C7B-DDC4-8B6C-09FAC0FF3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934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AE937-1736-317A-8BAC-DA193AC21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1103CC-D9B9-1CD8-6271-A03F799317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80D6AE-A745-86FD-07D2-57840224E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DE4D00-5837-A36A-430C-2013B7FF7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5AEFC-3EA7-00D7-8E0E-7D614C031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004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AB5D7-AC4F-6035-B880-40848EC30D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AA18CC-1B3C-8071-CD4B-7FC58A99EE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86E525-B29F-F627-A1F6-A2A30EDFF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A1AFB0-CB5B-5394-C851-0F7C17843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2CB7A4-BE18-0837-B132-1E03FD2B3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160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14509-66F7-1CCA-7905-57A548E36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1ACC66-5EA2-FE7A-92BE-3E0FE62DFF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3FA5C8-6675-A9EA-DEC3-D2DFBFDD93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72B9BD-0897-BE9F-E08C-168CAEA69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9/16/2024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479B5-7A06-CB49-4891-EF7C11B31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880B30-D0B2-250E-8915-247353325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222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236C9-5A0B-8D34-7D6A-C8EDE6E4E3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D343EF-6483-B937-28D2-6C913EEEB6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101640-CEE1-A650-9947-4426A72B28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F4E361-E047-1A2E-F25B-4F645466C7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85D369-7DC4-9A14-332B-6558A2A6B9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F5DC09-4D76-C6F7-B9DA-0606854B8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9/16/2024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5F27D43-F24B-2FCE-8DA5-085876F0C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3D30709-054A-C1EE-7B18-0E70B7CA8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4095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6123B-130A-29DA-5136-7F30FDD5F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9F4E32-A186-A6EC-B6D7-885527B0A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9/16/2024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7DDE1D-8DC7-AADF-595E-157247900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13B9C9-E9FA-5285-6EEC-A836A687A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834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BD5476-E34B-AB4B-C247-8C7E3B1D6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9/16/2024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64D6A70-58A3-D038-0147-DA807326D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657A36-BB25-D760-F1E0-0621AF951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125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C15E0E-9A8E-D05D-9F5A-96EF14C88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0BF174-BB4A-72EC-B6F1-3D1E2DFD87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6799F4-6BCA-C9E5-51D0-C75CF52796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9E0432-E864-6035-3245-AF4FB7E14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9/16/2024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867C24-F704-0501-0BDC-3A5AE02DD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7870A5-D011-6818-07E8-A35B2A84E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598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239C5-1B99-BFBF-3311-A3A4E4E48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7A0D24-2B09-A86F-A0DE-11E959E2DA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C04431-C7F9-C473-5EAD-56B261710D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3989C2-CB92-6B05-836B-46956906E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9/16/2024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5CC9FA-788C-ADCD-EB82-5E3FE5379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94E6A8-9722-3417-4DEA-99E4BDCEF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923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EA52E9-F298-7380-C037-490941EA2F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5E018A-F20B-523F-42C5-F4F4A4810A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CD8F4D-5D3D-7093-A0BD-D90F6DB5CE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9/16/2024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C283E9-E99F-A537-C946-2CA0C88B1C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50B903-C892-A5DE-B82B-F5AD75A572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006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8D3E5-C7A3-47DF-A374-46BF83A699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4" y="656949"/>
            <a:ext cx="8791575" cy="861133"/>
          </a:xfrm>
        </p:spPr>
        <p:txBody>
          <a:bodyPr>
            <a:normAutofit/>
          </a:bodyPr>
          <a:lstStyle/>
          <a:p>
            <a:pPr algn="ctr"/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County of Yolo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78725B-6E40-4D82-B375-7831D81C29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6424" y="1740024"/>
            <a:ext cx="8791575" cy="2286692"/>
          </a:xfrm>
        </p:spPr>
        <p:txBody>
          <a:bodyPr anchor="ctr">
            <a:normAutofit/>
          </a:bodyPr>
          <a:lstStyle/>
          <a:p>
            <a:pPr algn="ctr"/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Health and Human Service Agency</a:t>
            </a:r>
          </a:p>
          <a:p>
            <a:pPr algn="ctr"/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Community Service Action Board</a:t>
            </a:r>
          </a:p>
          <a:p>
            <a:pPr algn="ctr"/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Special Meeting</a:t>
            </a:r>
          </a:p>
          <a:p>
            <a:pPr algn="ctr"/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September 23,2024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C55A9F3-6B36-F1E8-0121-A061DA6808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57816" y="4562856"/>
            <a:ext cx="2139881" cy="2139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9359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3F5361-68C0-4BF5-80C8-F1E7BF92B2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086293"/>
            <a:ext cx="12192000" cy="4771707"/>
          </a:xfrm>
        </p:spPr>
        <p:txBody>
          <a:bodyPr>
            <a:normAutofit/>
          </a:bodyPr>
          <a:lstStyle/>
          <a:p>
            <a:pPr marL="457200" lvl="1" indent="0" algn="ctr">
              <a:buNone/>
            </a:pPr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September 10, 2024 - Agenda </a:t>
            </a:r>
          </a:p>
          <a:p>
            <a:pPr marL="457200" lvl="1" indent="0" algn="ctr">
              <a:buNone/>
            </a:pPr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	Action Required</a:t>
            </a:r>
          </a:p>
          <a:p>
            <a:pPr marL="914400" lvl="2" indent="0" algn="ctr">
              <a:buNone/>
            </a:pP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914400" lvl="2" indent="0" algn="ctr">
              <a:buNone/>
            </a:pP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lvl="1" indent="0">
              <a:buNone/>
            </a:pP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E06728A-473E-4F95-5B48-8CC11ED34EB7}"/>
              </a:ext>
            </a:extLst>
          </p:cNvPr>
          <p:cNvSpPr txBox="1">
            <a:spLocks/>
          </p:cNvSpPr>
          <p:nvPr/>
        </p:nvSpPr>
        <p:spPr>
          <a:xfrm>
            <a:off x="0" y="656949"/>
            <a:ext cx="12192000" cy="861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400" cap="none" dirty="0">
                <a:latin typeface="Arial" panose="020B0604020202020204" pitchFamily="34" charset="0"/>
                <a:cs typeface="Arial" panose="020B0604020202020204" pitchFamily="34" charset="0"/>
              </a:rPr>
              <a:t>Approval of Agenda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74956F9-6FF4-86E1-883C-2677AF3215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57947" y="4562856"/>
            <a:ext cx="2139881" cy="2139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2179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357E1C-85EA-C332-775D-B7A1EDD176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3039" y="1641723"/>
            <a:ext cx="7022237" cy="5484725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sz="24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</a:p>
          <a:p>
            <a:pPr marL="457200" lvl="1" indent="0">
              <a:buNone/>
            </a:pPr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Approve 5/14/24 – Minutes</a:t>
            </a:r>
          </a:p>
          <a:p>
            <a:pPr marL="457200" lvl="1" indent="0">
              <a:buNone/>
            </a:pPr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	   Action Required</a:t>
            </a:r>
          </a:p>
          <a:p>
            <a:pPr marL="457200" lvl="1" indent="0" algn="ctr">
              <a:buNone/>
            </a:pPr>
            <a:r>
              <a:rPr lang="en-U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F528071-C812-85BB-2F3A-B067D69FEAD5}"/>
              </a:ext>
            </a:extLst>
          </p:cNvPr>
          <p:cNvSpPr txBox="1">
            <a:spLocks/>
          </p:cNvSpPr>
          <p:nvPr/>
        </p:nvSpPr>
        <p:spPr>
          <a:xfrm>
            <a:off x="0" y="656949"/>
            <a:ext cx="12192000" cy="861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400" cap="none" dirty="0">
                <a:latin typeface="Arial" panose="020B0604020202020204" pitchFamily="34" charset="0"/>
                <a:cs typeface="Arial" panose="020B0604020202020204" pitchFamily="34" charset="0"/>
              </a:rPr>
              <a:t>Approval of Minutes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7133356-6705-6DC0-AE50-7648BDE72DC7}"/>
              </a:ext>
            </a:extLst>
          </p:cNvPr>
          <p:cNvSpPr txBox="1">
            <a:spLocks/>
          </p:cNvSpPr>
          <p:nvPr/>
        </p:nvSpPr>
        <p:spPr>
          <a:xfrm>
            <a:off x="5992427" y="1373276"/>
            <a:ext cx="5674268" cy="54847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 panose="020B0604020202020204" pitchFamily="34" charset="0"/>
              <a:buNone/>
            </a:pP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4654399-868D-F0D9-3640-D3F51BD03F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57816" y="4562856"/>
            <a:ext cx="2139881" cy="2139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975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F3997-51B8-015F-1618-1E58A4841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0451"/>
            <a:ext cx="10515600" cy="125517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cap="none" dirty="0">
                <a:latin typeface="Arial" panose="020B0604020202020204" pitchFamily="34" charset="0"/>
                <a:cs typeface="Arial" panose="020B0604020202020204" pitchFamily="34" charset="0"/>
              </a:rPr>
              <a:t>Approval of Minutes</a:t>
            </a:r>
            <a:br>
              <a:rPr lang="en-US" sz="4400" cap="none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8BFB6A-D306-C742-10F6-9CAC321C68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8349" y="1825625"/>
            <a:ext cx="9622172" cy="2276592"/>
          </a:xfrm>
        </p:spPr>
        <p:txBody>
          <a:bodyPr/>
          <a:lstStyle/>
          <a:p>
            <a:pPr marL="457200" lvl="1" indent="0" algn="ctr">
              <a:buNone/>
            </a:pPr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Approve 8/01/24 – Minutes</a:t>
            </a:r>
          </a:p>
          <a:p>
            <a:pPr marL="457200" lvl="1" indent="0" algn="ctr">
              <a:buNone/>
            </a:pPr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Action Required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904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F3997-51B8-015F-1618-1E58A4841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0451"/>
            <a:ext cx="10515600" cy="1255173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4400" cap="none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8BFB6A-D306-C742-10F6-9CAC321C68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8349" y="1825625"/>
            <a:ext cx="9622172" cy="2276592"/>
          </a:xfrm>
        </p:spPr>
        <p:txBody>
          <a:bodyPr/>
          <a:lstStyle/>
          <a:p>
            <a:pPr marL="457200" lvl="1" indent="0" algn="ctr">
              <a:buNone/>
            </a:pPr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2025 CSAB Meeting Calendar</a:t>
            </a:r>
          </a:p>
          <a:p>
            <a:pPr marL="457200" lvl="1" indent="0" algn="ctr">
              <a:buNone/>
            </a:pPr>
            <a:endParaRPr lang="en-US" sz="32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7625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F3997-51B8-015F-1618-1E58A4841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0451"/>
            <a:ext cx="10515600" cy="1255173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4400" cap="none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8BFB6A-D306-C742-10F6-9CAC321C68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8349" y="1825625"/>
            <a:ext cx="9622172" cy="2276592"/>
          </a:xfrm>
        </p:spPr>
        <p:txBody>
          <a:bodyPr/>
          <a:lstStyle/>
          <a:p>
            <a:pPr marL="457200" lvl="1" indent="0" algn="ctr">
              <a:buNone/>
            </a:pPr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CSAB Application Review</a:t>
            </a:r>
          </a:p>
          <a:p>
            <a:pPr marL="457200" lvl="1" indent="0" algn="ctr">
              <a:buNone/>
            </a:pPr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Heather </a:t>
            </a:r>
            <a:r>
              <a:rPr lang="en-US" sz="3200" dirty="0" err="1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Glayde</a:t>
            </a:r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Williams-Contreras</a:t>
            </a:r>
          </a:p>
          <a:p>
            <a:pPr marL="457200" lvl="1" indent="0" algn="ctr">
              <a:buNone/>
            </a:pPr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Low Income Representative</a:t>
            </a:r>
          </a:p>
          <a:p>
            <a:pPr marL="457200" lvl="1" indent="0" algn="ctr">
              <a:buNone/>
            </a:pPr>
            <a:endParaRPr lang="en-US" sz="32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7164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F3997-51B8-015F-1618-1E58A4841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0451"/>
            <a:ext cx="10515600" cy="1255173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4400" cap="none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8BFB6A-D306-C742-10F6-9CAC321C68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8349" y="1825625"/>
            <a:ext cx="9622172" cy="2276592"/>
          </a:xfrm>
        </p:spPr>
        <p:txBody>
          <a:bodyPr/>
          <a:lstStyle/>
          <a:p>
            <a:pPr marL="457200" lvl="1" indent="0" algn="ctr">
              <a:buNone/>
            </a:pPr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Discuss Community Needs Assessment</a:t>
            </a:r>
          </a:p>
          <a:p>
            <a:pPr marL="457200" lvl="1" indent="0" algn="ctr">
              <a:buNone/>
            </a:pPr>
            <a:endParaRPr lang="en-US" sz="32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15817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B6CE4-2B13-4715-B5B2-615A55922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18518"/>
            <a:ext cx="12192000" cy="1478570"/>
          </a:xfrm>
        </p:spPr>
        <p:txBody>
          <a:bodyPr>
            <a:normAutofit/>
          </a:bodyPr>
          <a:lstStyle/>
          <a:p>
            <a:pPr algn="ctr"/>
            <a:r>
              <a:rPr lang="en-US" sz="4400" dirty="0">
                <a:latin typeface="Rockwell" panose="02060603020205020403" pitchFamily="18" charset="0"/>
              </a:rPr>
              <a:t>Adjournment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3F5361-68C0-4BF5-80C8-F1E7BF92B2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249487"/>
            <a:ext cx="12192000" cy="354171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Next CSAB Meeting – November 12, 2024</a:t>
            </a:r>
          </a:p>
          <a:p>
            <a:pPr marL="0" indent="0" algn="ctr">
              <a:buNone/>
            </a:pPr>
            <a: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Location: Woodland-HHSA Bauer Building-Walker Room</a:t>
            </a:r>
          </a:p>
          <a:p>
            <a:pPr marL="0" indent="0" algn="ctr">
              <a:buNone/>
            </a:pPr>
            <a: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Address: 137 Cottonwood, Woodland 95695 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301EF03-C70C-1DE0-6A9A-3F49FE933D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60009" y="4559334"/>
            <a:ext cx="2139881" cy="2139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6133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7C0B241-13E5-418D-8920-D23491E2D2C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7866CFD-F94E-4AE5-ACEA-86FEC0F48A10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B579702B-25C7-40D7-9E29-7686B11A966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3375</TotalTime>
  <Words>93</Words>
  <Application>Microsoft Office PowerPoint</Application>
  <PresentationFormat>Widescreen</PresentationFormat>
  <Paragraphs>29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Rockwell</vt:lpstr>
      <vt:lpstr>Tahoma</vt:lpstr>
      <vt:lpstr>Office Theme</vt:lpstr>
      <vt:lpstr>County of Yolo</vt:lpstr>
      <vt:lpstr>PowerPoint Presentation</vt:lpstr>
      <vt:lpstr>PowerPoint Presentation</vt:lpstr>
      <vt:lpstr>Approval of Minutes </vt:lpstr>
      <vt:lpstr> </vt:lpstr>
      <vt:lpstr> </vt:lpstr>
      <vt:lpstr> </vt:lpstr>
      <vt:lpstr>Adjournment</vt:lpstr>
    </vt:vector>
  </TitlesOfParts>
  <Company>Yolo County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County of Yolo</dc:title>
  <dc:creator>Pete Vargas</dc:creator>
  <cp:lastModifiedBy>Pete Vargas</cp:lastModifiedBy>
  <cp:revision>159</cp:revision>
  <dcterms:created xsi:type="dcterms:W3CDTF">2024-03-19T17:29:27Z</dcterms:created>
  <dcterms:modified xsi:type="dcterms:W3CDTF">2024-09-16T17:07:05Z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