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64" r:id="rId7"/>
    <p:sldId id="276" r:id="rId8"/>
    <p:sldId id="277" r:id="rId9"/>
    <p:sldId id="279" r:id="rId10"/>
    <p:sldId id="278" r:id="rId11"/>
    <p:sldId id="280" r:id="rId12"/>
    <p:sldId id="28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November 12,2024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Next CSAB Meeting – January 16, 2024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Location: Davis-HHSA Building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Address: 600 A St, Davis 95616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November 12 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9/23/24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8/01/24 – Minutes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Action Required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CSAB Meeting Calendar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Has been set for the 2025 Calendar year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Will be held on Thursday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Time: 5:30-7:00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949910"/>
            <a:ext cx="9622172" cy="3897297"/>
          </a:xfrm>
        </p:spPr>
        <p:txBody>
          <a:bodyPr>
            <a:normAutofit fontScale="92500" lnSpcReduction="20000"/>
          </a:bodyPr>
          <a:lstStyle/>
          <a:p>
            <a:pPr marL="457200" lvl="1" indent="0" algn="ctr">
              <a:buNone/>
            </a:pPr>
            <a:r>
              <a:rPr lang="en-US" sz="35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Needs Assessment</a:t>
            </a:r>
          </a:p>
          <a:p>
            <a:pPr marL="457200" lvl="1" indent="0" algn="ctr">
              <a:buNone/>
            </a:pPr>
            <a:r>
              <a:rPr lang="en-US" sz="35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Purpose:</a:t>
            </a:r>
          </a:p>
          <a:p>
            <a:pPr lvl="1" algn="ctr"/>
            <a:r>
              <a:rPr lang="en-US" sz="35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CSBG is designed to provide a range of services to assist low-income families and individuals attain the skills, knowledge, and motivation necessary to achieve self-sufficiency. </a:t>
            </a:r>
          </a:p>
          <a:p>
            <a:pPr lvl="1" algn="ctr"/>
            <a:r>
              <a:rPr lang="en-US" sz="35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CSBG funds services and activities that have a measurable impact on the causes and conditions of poverty in local communities across the state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1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9" y="896646"/>
            <a:ext cx="10040644" cy="413573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Needs Assessment</a:t>
            </a:r>
          </a:p>
          <a:p>
            <a:pPr marL="457200" lvl="1" indent="0" algn="ctr">
              <a:buNone/>
            </a:pPr>
            <a:r>
              <a:rPr lang="en-US" sz="3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Background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This grant requires that recipients conduct a comprehensive needs assessment every two years 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Established in 1968 by President Johnson as part of his war on   poverty initiative—purpose of funds to combat poverty and establish self-sufficiency 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D03A-8948-FBE8-8806-6A9B6FD9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47C5-9D4A-4C96-B75C-DD20C2B3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5166804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Federal statute defines how money can be spent, eight major buckets</a:t>
            </a:r>
            <a:r>
              <a:rPr lang="en-US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Education — Getting an adequate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Disability Related Services — Addressing the needs of disabled individuals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Senior Services — Addressing the needs of seniors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Transportation – Accessing affordable and reliable transportation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Emergency assistance — Meeting the immediate needs of food, shelter, clothing and protection from violence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Employment — Finding and keeping meaningful 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Housing/homeless services — Finding and keeping safe, decent, and affordable housing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Income — Securing stable income and making better use of income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Youth services — Addressing the needs of youth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1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B218-F180-BF0E-2936-9B3D1264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Community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A028-6902-C2F6-9DAA-31F8ED8C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916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Sub Committee-Who will be on the Sub Committee?</a:t>
            </a:r>
          </a:p>
          <a:p>
            <a:pPr lvl="1"/>
            <a:r>
              <a:rPr lang="en-US" sz="3200" dirty="0"/>
              <a:t>Committee members-Chair and Vice Chair will be the leads</a:t>
            </a:r>
          </a:p>
          <a:p>
            <a:pPr lvl="1"/>
            <a:r>
              <a:rPr lang="en-US" sz="3200" dirty="0"/>
              <a:t>At least one representative from each district</a:t>
            </a:r>
          </a:p>
          <a:p>
            <a:pPr lvl="1"/>
            <a:r>
              <a:rPr lang="en-US" sz="3200" dirty="0"/>
              <a:t>One representative from low income and community based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3200" dirty="0"/>
              <a:t> the survey and outreach locations</a:t>
            </a:r>
          </a:p>
          <a:p>
            <a:pPr lvl="1"/>
            <a:r>
              <a:rPr lang="en-US" sz="3200" dirty="0"/>
              <a:t>Survey engagement Plan</a:t>
            </a:r>
          </a:p>
        </p:txBody>
      </p:sp>
    </p:spTree>
    <p:extLst>
      <p:ext uri="{BB962C8B-B14F-4D97-AF65-F5344CB8AC3E}">
        <p14:creationId xmlns:p14="http://schemas.microsoft.com/office/powerpoint/2010/main" val="240650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3870</TotalTime>
  <Words>345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County of Yolo</vt:lpstr>
      <vt:lpstr>PowerPoint Presentation</vt:lpstr>
      <vt:lpstr>PowerPoint Presentation</vt:lpstr>
      <vt:lpstr>Approval of Minutes </vt:lpstr>
      <vt:lpstr> </vt:lpstr>
      <vt:lpstr> </vt:lpstr>
      <vt:lpstr> </vt:lpstr>
      <vt:lpstr>  Community Needs Assessment</vt:lpstr>
      <vt:lpstr>Community Needs Assessment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171</cp:revision>
  <dcterms:created xsi:type="dcterms:W3CDTF">2024-03-19T17:29:27Z</dcterms:created>
  <dcterms:modified xsi:type="dcterms:W3CDTF">2024-10-29T18:58:36Z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