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8" r:id="rId6"/>
    <p:sldId id="264" r:id="rId7"/>
    <p:sldId id="276" r:id="rId8"/>
    <p:sldId id="277" r:id="rId9"/>
    <p:sldId id="279" r:id="rId10"/>
    <p:sldId id="278" r:id="rId11"/>
    <p:sldId id="280" r:id="rId12"/>
    <p:sldId id="281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9AD4-2882-59E0-E63C-A06C9F112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803E9-C024-FFCC-5E68-26041EAAB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DDDB-1B97-FF9E-DEDF-6D5441FD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3B497-CF80-AD69-ED90-70B52F23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9264D-9005-D275-ABE7-CF029313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9795-CB6F-E25F-DE1D-87022003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200DA-6651-F229-3DCA-C879C44DF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DED15-B8C8-057B-9301-067E2A55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6717-AFC3-6190-BA17-9B4FB58F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1DA6-A661-7F7C-95B7-41F7D7E8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D3F35-4DBB-27F7-C2D9-CE2950845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63394-6543-2A87-668B-D11644189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2C187-6676-3128-F5C5-3E41CCC7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14A2D-7646-28F6-4B82-C9E7CDCE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EC29-6C7B-DDC4-8B6C-09FAC0FF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E937-1736-317A-8BAC-DA193AC2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03CC-D9B9-1CD8-6271-A03F7993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0D6AE-A745-86FD-07D2-57840224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E4D00-5837-A36A-430C-2013B7F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5AEFC-3EA7-00D7-8E0E-7D614C03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B5D7-AC4F-6035-B880-40848EC3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A18CC-1B3C-8071-CD4B-7FC58A99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6E525-B29F-F627-A1F6-A2A30EDF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1AFB0-CB5B-5394-C851-0F7C1784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B7A4-BE18-0837-B132-1E03FD2B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4509-66F7-1CCA-7905-57A548E3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CC66-5EA2-FE7A-92BE-3E0FE62DF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FA5C8-6675-A9EA-DEC3-D2DFBFDD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2B9BD-0897-BE9F-E08C-168CAEA6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79B5-7A06-CB49-4891-EF7C11B3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80B30-D0B2-250E-8915-2473533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36C9-5A0B-8D34-7D6A-C8EDE6E4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343EF-6483-B937-28D2-6C913EEEB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01640-CEE1-A650-9947-4426A72B2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4E361-E047-1A2E-F25B-4F645466C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5D369-7DC4-9A14-332B-6558A2A6B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5DC09-4D76-C6F7-B9DA-0606854B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27D43-F24B-2FCE-8DA5-085876F0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30709-054A-C1EE-7B18-0E70B7CA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9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23B-130A-29DA-5136-7F30FDD5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F4E32-A186-A6EC-B6D7-885527B0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DDE1D-8DC7-AADF-595E-15724790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3B9C9-E9FA-5285-6EEC-A836A687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3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5476-E34B-AB4B-C247-8C7E3B1D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4D6A70-58A3-D038-0147-DA807326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57A36-BB25-D760-F1E0-0621AF9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2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5E0E-9A8E-D05D-9F5A-96EF14C8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F174-BB4A-72EC-B6F1-3D1E2DFD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799F4-6BCA-C9E5-51D0-C75CF527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E0432-E864-6035-3245-AF4FB7E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67C24-F704-0501-0BDC-3A5AE0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870A5-D011-6818-07E8-A35B2A84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39C5-1B99-BFBF-3311-A3A4E4E4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A0D24-2B09-A86F-A0DE-11E959E2D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04431-C7F9-C473-5EAD-56B261710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989C2-CB92-6B05-836B-46956906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CC9FA-788C-ADCD-EB82-5E3FE537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4E6A8-9722-3417-4DEA-99E4BDCE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2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A52E9-F298-7380-C037-490941EA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E018A-F20B-523F-42C5-F4F4A481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D8F4D-5D3D-7093-A0BD-D90F6DB5C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283E9-E99F-A537-C946-2CA0C88B1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0B903-C892-A5DE-B82B-F5AD75A57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0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56949"/>
            <a:ext cx="8791575" cy="86113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County of Yolo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740024"/>
            <a:ext cx="8791575" cy="228669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Health and Human Service Agency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Service Action Board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November 12,2024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5A9F3-6B36-F1E8-0121-A061DA680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518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49487"/>
            <a:ext cx="12192000" cy="3541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Next CSAB Meeting – January 16, 2024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Location: Davis-HHSA Building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Address: 600 A St, Davis 95616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1EF03-C70C-1DE0-6A9A-3F49FE933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009" y="4559334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6293"/>
            <a:ext cx="12192000" cy="477170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November 12 , 2024 - Agenda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Action Required</a:t>
            </a: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06728A-473E-4F95-5B48-8CC11ED34EB7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Agenda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4956F9-6FF4-86E1-883C-2677AF321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947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57E1C-85EA-C332-775D-B7A1EDD17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039" y="1641723"/>
            <a:ext cx="7022237" cy="54847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9/23/24 – Minutes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   Action Required</a:t>
            </a:r>
          </a:p>
          <a:p>
            <a:pPr marL="457200" lvl="1" indent="0" algn="ctr">
              <a:buNone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528071-C812-85BB-2F3A-B067D69FEAD5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133356-6705-6DC0-AE50-7648BDE72DC7}"/>
              </a:ext>
            </a:extLst>
          </p:cNvPr>
          <p:cNvSpPr txBox="1">
            <a:spLocks/>
          </p:cNvSpPr>
          <p:nvPr/>
        </p:nvSpPr>
        <p:spPr>
          <a:xfrm>
            <a:off x="5992427" y="1373276"/>
            <a:ext cx="5674268" cy="5484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654399-868D-F0D9-3640-D3F51BD0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7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8/01/24 – Minutes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Action Required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0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CSAB Meeting Calendar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Has been set for the 2025 Calendar year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Will be held on Thursday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Time: 5:30-7:00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2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949910"/>
            <a:ext cx="9622172" cy="3897297"/>
          </a:xfrm>
        </p:spPr>
        <p:txBody>
          <a:bodyPr>
            <a:normAutofit fontScale="92500" lnSpcReduction="20000"/>
          </a:bodyPr>
          <a:lstStyle/>
          <a:p>
            <a:pPr marL="457200" lvl="1" indent="0" algn="ctr">
              <a:buNone/>
            </a:pPr>
            <a:r>
              <a:rPr lang="en-US" sz="35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Needs Assessment</a:t>
            </a:r>
          </a:p>
          <a:p>
            <a:pPr marL="457200" lvl="1" indent="0" algn="ctr">
              <a:buNone/>
            </a:pPr>
            <a:r>
              <a:rPr lang="en-US" sz="35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Purpose:</a:t>
            </a:r>
          </a:p>
          <a:p>
            <a:pPr lvl="1" algn="ctr"/>
            <a:r>
              <a:rPr lang="en-US" sz="35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CSBG is designed to provide a range of services to assist low-income families and individuals attain the skills, knowledge, and motivation necessary to achieve self-sufficiency. </a:t>
            </a:r>
          </a:p>
          <a:p>
            <a:pPr lvl="1" algn="ctr"/>
            <a:r>
              <a:rPr lang="en-US" sz="35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CSBG funds services and activities that have a measurable impact on the causes and conditions of poverty in local communities across the state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1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9" y="896646"/>
            <a:ext cx="10040644" cy="4135732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Needs Assessment</a:t>
            </a:r>
          </a:p>
          <a:p>
            <a:pPr marL="457200" lvl="1" indent="0" algn="ctr">
              <a:buNone/>
            </a:pPr>
            <a:r>
              <a:rPr lang="en-US" sz="32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Background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This grant requires that recipients conduct a comprehensive needs assessment every two years 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Established in 1968 by President Johnson as part of his war on   poverty initiative—purpose of funds to combat poverty and establish self-sufficiency 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8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7D03A-8948-FBE8-8806-6A9B6FD92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D47C5-9D4A-4C96-B75C-DD20C2B3A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794"/>
            <a:ext cx="10515600" cy="5166804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Federal statute defines how money can be spent, eight major buckets</a:t>
            </a:r>
            <a:r>
              <a:rPr lang="en-US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Education — Getting an adequate education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Disability Related Services — Addressing the needs of disabled individuals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Senior Services — Addressing the needs of seniors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Transportation – Accessing affordable and reliable transportation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Emergency assistance — Meeting the immediate needs of food, shelter, clothing and protection from violence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Employment — Finding and keeping meaningful employment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Housing/homeless services — Finding and keeping safe, decent, and affordable housing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Income — Securing stable income and making better use of income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Youth services — Addressing the needs of youth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13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EB218-F180-BF0E-2936-9B3D1264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Community 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5A028-6902-C2F6-9DAA-31F8ED8CB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9168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Sub Committee-Who will be on the Sub Committee?</a:t>
            </a:r>
          </a:p>
          <a:p>
            <a:pPr lvl="1"/>
            <a:r>
              <a:rPr lang="en-US" sz="3200" dirty="0"/>
              <a:t>Committee members-Chair and Vice Chair will be the leads</a:t>
            </a:r>
          </a:p>
          <a:p>
            <a:pPr lvl="1"/>
            <a:r>
              <a:rPr lang="en-US" sz="3200" dirty="0"/>
              <a:t>At least one representative from each district</a:t>
            </a:r>
          </a:p>
          <a:p>
            <a:pPr lvl="1"/>
            <a:r>
              <a:rPr lang="en-US" sz="3200" dirty="0"/>
              <a:t>One representative from low income and community based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en-US" sz="3200" dirty="0"/>
              <a:t> the survey and outreach locations</a:t>
            </a:r>
          </a:p>
          <a:p>
            <a:pPr lvl="1"/>
            <a:r>
              <a:rPr lang="en-US" sz="3200" dirty="0"/>
              <a:t>Survey engagement Plan</a:t>
            </a:r>
          </a:p>
        </p:txBody>
      </p:sp>
    </p:spTree>
    <p:extLst>
      <p:ext uri="{BB962C8B-B14F-4D97-AF65-F5344CB8AC3E}">
        <p14:creationId xmlns:p14="http://schemas.microsoft.com/office/powerpoint/2010/main" val="2406500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866CFD-F94E-4AE5-ACEA-86FEC0F48A1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3870</TotalTime>
  <Words>345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County of Yolo</vt:lpstr>
      <vt:lpstr>PowerPoint Presentation</vt:lpstr>
      <vt:lpstr>PowerPoint Presentation</vt:lpstr>
      <vt:lpstr>Approval of Minutes </vt:lpstr>
      <vt:lpstr> </vt:lpstr>
      <vt:lpstr> </vt:lpstr>
      <vt:lpstr> </vt:lpstr>
      <vt:lpstr>  Community Needs Assessment</vt:lpstr>
      <vt:lpstr>Community Needs Assessment</vt:lpstr>
      <vt:lpstr>Adjournment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of Yolo</dc:title>
  <dc:creator>Pete Vargas</dc:creator>
  <cp:lastModifiedBy>Pete Vargas</cp:lastModifiedBy>
  <cp:revision>171</cp:revision>
  <dcterms:created xsi:type="dcterms:W3CDTF">2024-03-19T17:29:27Z</dcterms:created>
  <dcterms:modified xsi:type="dcterms:W3CDTF">2024-10-29T18:58:36Z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