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8" r:id="rId6"/>
    <p:sldId id="264" r:id="rId7"/>
    <p:sldId id="277" r:id="rId8"/>
    <p:sldId id="279" r:id="rId9"/>
    <p:sldId id="278" r:id="rId10"/>
    <p:sldId id="280" r:id="rId11"/>
    <p:sldId id="281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9B3372-74CF-4E21-A4D4-286B22AA5A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3762BE-D43C-49F5-99A5-BF49C69592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5766F-5EC0-4797-B4D1-777FCB005B11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9E452-9BCA-4AF5-9A9C-233BF410EA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F9F63-CE4F-44E2-A07D-7E654DE9F5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AC76B-F5B1-4D6E-BACD-2A80744AC9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4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B5EC-152C-4627-80C0-63B10D5574EF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EE60E-651F-40CC-AD73-C00F10CE42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49AD4-2882-59E0-E63C-A06C9F112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803E9-C024-FFCC-5E68-26041EAAB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5DDDB-1B97-FF9E-DEDF-6D5441FD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3B497-CF80-AD69-ED90-70B52F23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9264D-9005-D275-ABE7-CF029313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8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9795-CB6F-E25F-DE1D-87022003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200DA-6651-F229-3DCA-C879C44DF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DED15-B8C8-057B-9301-067E2A554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36717-AFC3-6190-BA17-9B4FB58F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31DA6-A661-7F7C-95B7-41F7D7E8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8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D3F35-4DBB-27F7-C2D9-CE2950845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363394-6543-2A87-668B-D11644189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2C187-6676-3128-F5C5-3E41CCC7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14A2D-7646-28F6-4B82-C9E7CDCE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0EC29-6C7B-DDC4-8B6C-09FAC0FF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3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E937-1736-317A-8BAC-DA193AC2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103CC-D9B9-1CD8-6271-A03F79931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0D6AE-A745-86FD-07D2-57840224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E4D00-5837-A36A-430C-2013B7FF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5AEFC-3EA7-00D7-8E0E-7D614C03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0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AB5D7-AC4F-6035-B880-40848EC3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A18CC-1B3C-8071-CD4B-7FC58A99E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6E525-B29F-F627-A1F6-A2A30EDFF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1AFB0-CB5B-5394-C851-0F7C17843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CB7A4-BE18-0837-B132-1E03FD2B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4509-66F7-1CCA-7905-57A548E3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ACC66-5EA2-FE7A-92BE-3E0FE62DF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FA5C8-6675-A9EA-DEC3-D2DFBFDD9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2B9BD-0897-BE9F-E08C-168CAEA6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479B5-7A06-CB49-4891-EF7C11B3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880B30-D0B2-250E-8915-247353325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2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36C9-5A0B-8D34-7D6A-C8EDE6E4E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343EF-6483-B937-28D2-6C913EEEB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01640-CEE1-A650-9947-4426A72B2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4E361-E047-1A2E-F25B-4F645466C7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5D369-7DC4-9A14-332B-6558A2A6B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F5DC09-4D76-C6F7-B9DA-0606854B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27D43-F24B-2FCE-8DA5-085876F0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D30709-054A-C1EE-7B18-0E70B7CA8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09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23B-130A-29DA-5136-7F30FDD5F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9F4E32-A186-A6EC-B6D7-885527B0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DDE1D-8DC7-AADF-595E-15724790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3B9C9-E9FA-5285-6EEC-A836A687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3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D5476-E34B-AB4B-C247-8C7E3B1D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4D6A70-58A3-D038-0147-DA807326D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57A36-BB25-D760-F1E0-0621AF951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2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15E0E-9A8E-D05D-9F5A-96EF14C88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BF174-BB4A-72EC-B6F1-3D1E2DFD8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799F4-6BCA-C9E5-51D0-C75CF5279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E0432-E864-6035-3245-AF4FB7E1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67C24-F704-0501-0BDC-3A5AE02D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870A5-D011-6818-07E8-A35B2A84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9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239C5-1B99-BFBF-3311-A3A4E4E4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7A0D24-2B09-A86F-A0DE-11E959E2D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C04431-C7F9-C473-5EAD-56B261710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989C2-CB92-6B05-836B-46956906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CC9FA-788C-ADCD-EB82-5E3FE537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4E6A8-9722-3417-4DEA-99E4BDCE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2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EA52E9-F298-7380-C037-490941EA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E018A-F20B-523F-42C5-F4F4A481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D8F4D-5D3D-7093-A0BD-D90F6DB5C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283E9-E99F-A537-C946-2CA0C88B1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0B903-C892-A5DE-B82B-F5AD75A57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0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656949"/>
            <a:ext cx="8791575" cy="861133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County of Yolo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740024"/>
            <a:ext cx="8791575" cy="2286692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Health and Human Service Agency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Community Service Action Board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November 12,2024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55A9F3-6B36-F1E8-0121-A061DA680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18083"/>
            <a:ext cx="12192000" cy="5339918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November 12 , 2024 - Agenda 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Action Required</a:t>
            </a: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06728A-473E-4F95-5B48-8CC11ED34EB7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Approval of Agenda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4956F9-6FF4-86E1-883C-2677AF321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947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7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57E1C-85EA-C332-775D-B7A1EDD17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3039" y="1641723"/>
            <a:ext cx="7022237" cy="548472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Approve 9/23/24 –Special Minutes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        Action Required</a:t>
            </a:r>
          </a:p>
          <a:p>
            <a:pPr marL="457200" lvl="1" indent="0" algn="ctr">
              <a:buNone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528071-C812-85BB-2F3A-B067D69FEAD5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  <a:t>        Approval of Minutes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7133356-6705-6DC0-AE50-7648BDE72DC7}"/>
              </a:ext>
            </a:extLst>
          </p:cNvPr>
          <p:cNvSpPr txBox="1">
            <a:spLocks/>
          </p:cNvSpPr>
          <p:nvPr/>
        </p:nvSpPr>
        <p:spPr>
          <a:xfrm>
            <a:off x="5992427" y="1373276"/>
            <a:ext cx="5674268" cy="5484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4654399-868D-F0D9-3640-D3F51BD03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97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1825625"/>
            <a:ext cx="9622172" cy="2276592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CSAB Meeting Calendar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Has been set for the 2025 Calendar year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Will be held on Thursday 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Time: 5:30-7:00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25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9" y="949910"/>
            <a:ext cx="9622172" cy="3897297"/>
          </a:xfrm>
        </p:spPr>
        <p:txBody>
          <a:bodyPr>
            <a:normAutofit fontScale="92500" lnSpcReduction="20000"/>
          </a:bodyPr>
          <a:lstStyle/>
          <a:p>
            <a:pPr marL="457200" lvl="1" indent="0" algn="ctr">
              <a:buNone/>
            </a:pPr>
            <a:r>
              <a:rPr lang="en-US" sz="35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Community Needs Assessment</a:t>
            </a:r>
          </a:p>
          <a:p>
            <a:pPr marL="457200" lvl="1" indent="0" algn="ctr">
              <a:buNone/>
            </a:pPr>
            <a:r>
              <a:rPr lang="en-US" sz="35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Purpose:</a:t>
            </a:r>
          </a:p>
          <a:p>
            <a:pPr lvl="1" algn="ctr"/>
            <a:r>
              <a:rPr lang="en-US" sz="35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CSBG is designed to provide a range of services to assist low-income families and individuals attain the skills, knowledge, and motivation necessary to achieve self-sufficiency. </a:t>
            </a:r>
          </a:p>
          <a:p>
            <a:pPr lvl="1" algn="ctr"/>
            <a:r>
              <a:rPr lang="en-US" sz="35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CSBG funds services and activities that have a measurable impact on the causes and conditions of poverty in local communities across the state</a:t>
            </a: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16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3997-51B8-015F-1618-1E58A484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51"/>
            <a:ext cx="10515600" cy="125517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BFB6A-D306-C742-10F6-9CAC321C6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949" y="896646"/>
            <a:ext cx="10040644" cy="4135732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Community Needs Assessment</a:t>
            </a:r>
          </a:p>
          <a:p>
            <a:pPr marL="457200" lvl="1" indent="0" algn="ctr">
              <a:buNone/>
            </a:pPr>
            <a:r>
              <a:rPr lang="en-US" sz="32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Background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This grant requires that recipients conduct a comprehensive needs assessment every two years </a:t>
            </a: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Established in 1968 by President Johnson as part of his war on   poverty initiative—purpose of funds to combat poverty and establish self-sufficiency </a:t>
            </a: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81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7D03A-8948-FBE8-8806-6A9B6FD92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Needs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D47C5-9D4A-4C96-B75C-DD20C2B3A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794"/>
            <a:ext cx="10515600" cy="5166804"/>
          </a:xfrm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Federal statute defines how money can be spent, eight major buckets</a:t>
            </a:r>
            <a:r>
              <a:rPr lang="en-US" dirty="0"/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Education — Getting an adequate education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Disability Related Services — Addressing the needs of disabled individuals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Senior Services — Addressing the needs of seniors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Transportation – Accessing affordable and reliable transportation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Emergency assistance — Meeting the immediate needs of food, shelter, clothing and protection from violence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Employment — Finding and keeping meaningful employment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Housing/homeless services — Finding and keeping safe, decent, and affordable housing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Income — Securing stable income and making better use of income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Youth services — Addressing the needs of youth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813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EB218-F180-BF0E-2936-9B3D1264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Community Needs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5A028-6902-C2F6-9DAA-31F8ED8CB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38"/>
            <a:ext cx="10515600" cy="4764568"/>
          </a:xfrm>
        </p:spPr>
        <p:txBody>
          <a:bodyPr>
            <a:normAutofit/>
          </a:bodyPr>
          <a:lstStyle/>
          <a:p>
            <a:r>
              <a:rPr lang="en-US" sz="3200" dirty="0"/>
              <a:t>Sub Committee-Who will be on the Sub Committee?</a:t>
            </a:r>
          </a:p>
          <a:p>
            <a:pPr lvl="1"/>
            <a:r>
              <a:rPr lang="en-US" sz="3200" dirty="0"/>
              <a:t>Committee members-Chair and Vice Chair will be the leads</a:t>
            </a:r>
          </a:p>
          <a:p>
            <a:pPr lvl="1"/>
            <a:r>
              <a:rPr lang="en-US" sz="3200" dirty="0"/>
              <a:t>At least one representative from each district</a:t>
            </a:r>
          </a:p>
          <a:p>
            <a:pPr lvl="1"/>
            <a:r>
              <a:rPr lang="en-US" sz="3200" dirty="0"/>
              <a:t>One representative from low income and community based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en-US" sz="3200" dirty="0"/>
              <a:t> the survey and outreach locations</a:t>
            </a:r>
          </a:p>
          <a:p>
            <a:pPr lvl="1"/>
            <a:r>
              <a:rPr lang="en-US" sz="3200" dirty="0"/>
              <a:t>Survey engagement Plan</a:t>
            </a:r>
          </a:p>
        </p:txBody>
      </p:sp>
    </p:spTree>
    <p:extLst>
      <p:ext uri="{BB962C8B-B14F-4D97-AF65-F5344CB8AC3E}">
        <p14:creationId xmlns:p14="http://schemas.microsoft.com/office/powerpoint/2010/main" val="2406500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8518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Adjournment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49487"/>
            <a:ext cx="12192000" cy="35417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Next CSAB Meeting – January 16, 2024</a:t>
            </a: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Location: Davis-HHSA Building</a:t>
            </a: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Address: 600 A St, Davis 95616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01EF03-C70C-1DE0-6A9A-3F49FE933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0009" y="4559334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613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C0B241-13E5-418D-8920-D23491E2D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866CFD-F94E-4AE5-ACEA-86FEC0F48A1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579702B-25C7-40D7-9E29-7686B11A96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3872</TotalTime>
  <Words>336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Office Theme</vt:lpstr>
      <vt:lpstr>County of Yolo</vt:lpstr>
      <vt:lpstr>PowerPoint Presentation</vt:lpstr>
      <vt:lpstr>PowerPoint Presentation</vt:lpstr>
      <vt:lpstr> </vt:lpstr>
      <vt:lpstr> </vt:lpstr>
      <vt:lpstr> </vt:lpstr>
      <vt:lpstr>  Community Needs Assessment</vt:lpstr>
      <vt:lpstr>Community Needs Assessment</vt:lpstr>
      <vt:lpstr>Adjournment</vt:lpstr>
    </vt:vector>
  </TitlesOfParts>
  <Company>Yolo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of Yolo</dc:title>
  <dc:creator>Pete Vargas</dc:creator>
  <cp:lastModifiedBy>Pete Vargas</cp:lastModifiedBy>
  <cp:revision>175</cp:revision>
  <dcterms:created xsi:type="dcterms:W3CDTF">2024-03-19T17:29:27Z</dcterms:created>
  <dcterms:modified xsi:type="dcterms:W3CDTF">2024-10-31T18:13:36Z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